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handoutMasterIdLst>
    <p:handoutMasterId r:id="rId25"/>
  </p:handoutMasterIdLst>
  <p:sldIdLst>
    <p:sldId id="280" r:id="rId2"/>
    <p:sldId id="282" r:id="rId3"/>
    <p:sldId id="281" r:id="rId4"/>
    <p:sldId id="297" r:id="rId5"/>
    <p:sldId id="300" r:id="rId6"/>
    <p:sldId id="299" r:id="rId7"/>
    <p:sldId id="301" r:id="rId8"/>
    <p:sldId id="304" r:id="rId9"/>
    <p:sldId id="302" r:id="rId10"/>
    <p:sldId id="315" r:id="rId11"/>
    <p:sldId id="323" r:id="rId12"/>
    <p:sldId id="317" r:id="rId13"/>
    <p:sldId id="316" r:id="rId14"/>
    <p:sldId id="314" r:id="rId15"/>
    <p:sldId id="308" r:id="rId16"/>
    <p:sldId id="307" r:id="rId17"/>
    <p:sldId id="319" r:id="rId18"/>
    <p:sldId id="320" r:id="rId19"/>
    <p:sldId id="321" r:id="rId20"/>
    <p:sldId id="310" r:id="rId21"/>
    <p:sldId id="311" r:id="rId22"/>
    <p:sldId id="295" r:id="rId23"/>
  </p:sldIdLst>
  <p:sldSz cx="9144000" cy="6858000" type="screen4x3"/>
  <p:notesSz cx="6797675" cy="9926638"/>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225">
          <p15:clr>
            <a:srgbClr val="A4A3A4"/>
          </p15:clr>
        </p15:guide>
        <p15:guide id="2" pos="1105">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0"/>
    <a:srgbClr val="FFFFFF"/>
    <a:srgbClr val="B2B2B2"/>
    <a:srgbClr val="7F7F7F"/>
    <a:srgbClr val="808080"/>
    <a:srgbClr val="4D4D4D"/>
    <a:srgbClr val="C0C0C0"/>
    <a:srgbClr val="C8B836"/>
    <a:srgbClr val="C7643C"/>
    <a:srgbClr val="73963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79181" autoAdjust="0"/>
  </p:normalViewPr>
  <p:slideViewPr>
    <p:cSldViewPr snapToGrid="0" snapToObjects="1" showGuides="1">
      <p:cViewPr varScale="1">
        <p:scale>
          <a:sx n="109" d="100"/>
          <a:sy n="109" d="100"/>
        </p:scale>
        <p:origin x="-252" y="-78"/>
      </p:cViewPr>
      <p:guideLst>
        <p:guide orient="horz" pos="4225"/>
        <p:guide pos="1105"/>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8" d="100"/>
          <a:sy n="78" d="100"/>
        </p:scale>
        <p:origin x="2046" y="10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Foglio_di_lavoro_di_Microsoft_Office_Excel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1" Type="http://schemas.openxmlformats.org/officeDocument/2006/relationships/package" Target="../embeddings/Foglio_di_lavoro_di_Microsoft_Office_Excel2.xlsx"/><Relationship Id="rId4"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lang val="it-IT"/>
  <c:chart>
    <c:autoTitleDeleted val="1"/>
    <c:plotArea>
      <c:layout/>
      <c:pieChart>
        <c:varyColors val="1"/>
        <c:ser>
          <c:idx val="0"/>
          <c:order val="0"/>
          <c:tx>
            <c:strRef>
              <c:f>Foglio1!$B$1</c:f>
              <c:strCache>
                <c:ptCount val="1"/>
                <c:pt idx="0">
                  <c:v>Colonna1</c:v>
                </c:pt>
              </c:strCache>
            </c:strRef>
          </c:tx>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E938-4DE1-9480-B72E85EF0816}"/>
              </c:ext>
            </c:extLst>
          </c:dPt>
          <c:dPt>
            <c:idx val="1"/>
            <c:explosion val="22"/>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2-E938-4DE1-9480-B72E85EF0816}"/>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3-E938-4DE1-9480-B72E85EF0816}"/>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4-E938-4DE1-9480-B72E85EF0816}"/>
              </c:ext>
            </c:extLst>
          </c:dPt>
          <c:dPt>
            <c:idx val="4"/>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5-E938-4DE1-9480-B72E85EF0816}"/>
              </c:ext>
            </c:extLst>
          </c:dPt>
          <c:dPt>
            <c:idx val="5"/>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6-E938-4DE1-9480-B72E85EF0816}"/>
              </c:ext>
            </c:extLst>
          </c:dPt>
          <c:dLbls>
            <c:dLbl>
              <c:idx val="0"/>
              <c:layout>
                <c:manualLayout>
                  <c:x val="1.4699377855545832E-2"/>
                  <c:y val="-9.6247341394219074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it-IT"/>
                </a:p>
              </c:txPr>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938-4DE1-9480-B72E85EF0816}"/>
                </c:ext>
              </c:extLst>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it-IT"/>
                </a:p>
              </c:txPr>
            </c:dLbl>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it-IT"/>
                </a:p>
              </c:txPr>
            </c:dLbl>
            <c:dLbl>
              <c:idx val="3"/>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it-IT"/>
                </a:p>
              </c:txPr>
            </c:dLbl>
            <c:dLbl>
              <c:idx val="4"/>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it-IT"/>
                </a:p>
              </c:txPr>
            </c:dLbl>
            <c:dLbl>
              <c:idx val="5"/>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it-IT"/>
                </a:p>
              </c:txPr>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Foglio1!$A$2:$A$7</c:f>
              <c:strCache>
                <c:ptCount val="6"/>
                <c:pt idx="0">
                  <c:v>Abitazione </c:v>
                </c:pt>
                <c:pt idx="1">
                  <c:v>Esterno</c:v>
                </c:pt>
                <c:pt idx="2">
                  <c:v>Veicoli</c:v>
                </c:pt>
                <c:pt idx="3">
                  <c:v>Altri ambienti interni</c:v>
                </c:pt>
                <c:pt idx="4">
                  <c:v>Bari/ristoranti</c:v>
                </c:pt>
                <c:pt idx="5">
                  <c:v>Luoghi di lavoro</c:v>
                </c:pt>
              </c:strCache>
            </c:strRef>
          </c:cat>
          <c:val>
            <c:numRef>
              <c:f>Foglio1!$B$2:$B$7</c:f>
              <c:numCache>
                <c:formatCode>General</c:formatCode>
                <c:ptCount val="6"/>
                <c:pt idx="0">
                  <c:v>68.7</c:v>
                </c:pt>
                <c:pt idx="1">
                  <c:v>7.6</c:v>
                </c:pt>
                <c:pt idx="2">
                  <c:v>5.5</c:v>
                </c:pt>
                <c:pt idx="3">
                  <c:v>11</c:v>
                </c:pt>
                <c:pt idx="4">
                  <c:v>1.8</c:v>
                </c:pt>
                <c:pt idx="5">
                  <c:v>5.4</c:v>
                </c:pt>
              </c:numCache>
            </c:numRef>
          </c:val>
          <c:extLst xmlns:c16r2="http://schemas.microsoft.com/office/drawing/2015/06/chart">
            <c:ext xmlns:c16="http://schemas.microsoft.com/office/drawing/2014/chart" uri="{C3380CC4-5D6E-409C-BE32-E72D297353CC}">
              <c16:uniqueId val="{00000000-E938-4DE1-9480-B72E85EF0816}"/>
            </c:ext>
          </c:extLst>
        </c:ser>
        <c:dLbls>
          <c:showCatName val="1"/>
          <c:showPercent val="1"/>
        </c:dLbls>
        <c:firstSliceAng val="0"/>
      </c:pie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it-IT"/>
  <c:chart>
    <c:autoTitleDeleted val="1"/>
    <c:plotArea>
      <c:layout/>
      <c:pieChart>
        <c:varyColors val="1"/>
        <c:dLbls>
          <c:showCatName val="1"/>
          <c:showPercent val="1"/>
        </c:dLbls>
        <c:firstSliceAng val="0"/>
      </c:pie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C8328BB-3E7D-1545-8629-739FE7FE78CD}" type="datetimeFigureOut">
              <a:rPr lang="it-IT" smtClean="0"/>
              <a:pPr/>
              <a:t>17/09/2019</a:t>
            </a:fld>
            <a:endParaRPr lang="it-IT"/>
          </a:p>
        </p:txBody>
      </p:sp>
      <p:sp>
        <p:nvSpPr>
          <p:cNvPr id="4" name="Segnaposto piè di pagina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A18625A-8487-0243-9438-3D7ABEA720FE}" type="slidenum">
              <a:rPr lang="it-IT" smtClean="0"/>
              <a:pPr/>
              <a:t>‹N›</a:t>
            </a:fld>
            <a:endParaRPr lang="it-IT"/>
          </a:p>
        </p:txBody>
      </p:sp>
    </p:spTree>
    <p:extLst>
      <p:ext uri="{BB962C8B-B14F-4D97-AF65-F5344CB8AC3E}">
        <p14:creationId xmlns="" xmlns:p14="http://schemas.microsoft.com/office/powerpoint/2010/main" val="10106677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5B52F6F-5890-184D-BFAC-2DB3B24676C1}" type="datetimeFigureOut">
              <a:rPr lang="it-IT" smtClean="0"/>
              <a:pPr/>
              <a:t>17/09/2019</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7A67DBE-D3BB-F74E-84C1-4CEDFE4037FA}" type="slidenum">
              <a:rPr lang="it-IT" smtClean="0"/>
              <a:pPr/>
              <a:t>‹N›</a:t>
            </a:fld>
            <a:endParaRPr lang="it-IT"/>
          </a:p>
        </p:txBody>
      </p:sp>
    </p:spTree>
    <p:extLst>
      <p:ext uri="{BB962C8B-B14F-4D97-AF65-F5344CB8AC3E}">
        <p14:creationId xmlns="" xmlns:p14="http://schemas.microsoft.com/office/powerpoint/2010/main" val="20367458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t.wikipedia.org/wiki/Ministero_dell'Ambiente"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it.wikipedia.org/wiki/1991"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Uno studio della Agenzia Americana per la Protezione dell’Ambiente (U.S. EPA) pubblicato nel 1989, mostra come negli Stati Uniti, ma anche in molti Paesi altamente industrializzati come l’Italia, si trascorra solo l’8% del tempo all’esterno. Al contrario, trascorriamo più dell’80% del nostro tempo in ambienti indoor, ovvero in </a:t>
            </a:r>
            <a:r>
              <a:rPr lang="it-IT" sz="1200" b="0" i="0" u="none" strike="noStrike" kern="1200" baseline="0" dirty="0">
                <a:solidFill>
                  <a:schemeClr val="tx1"/>
                </a:solidFill>
                <a:latin typeface="+mn-lt"/>
                <a:ea typeface="+mn-ea"/>
                <a:cs typeface="+mn-cs"/>
              </a:rPr>
              <a:t>ambienti confinati ovvero in quei luoghi in cui si svolgono attività umane di lavoro, dimora, svago e trasporto, come abitazioni, uffici pubblici e privati, strutture comunitarie, locali destinati ad attività ricreative e/o sociali, mezzi di trasporto pubblici e/o privati.</a:t>
            </a:r>
          </a:p>
          <a:p>
            <a:endParaRPr lang="it-IT" sz="1200" b="0" i="0" u="none" strike="noStrike" kern="1200" baseline="0" dirty="0">
              <a:solidFill>
                <a:schemeClr val="tx1"/>
              </a:solidFill>
              <a:latin typeface="+mn-lt"/>
              <a:ea typeface="+mn-ea"/>
              <a:cs typeface="+mn-cs"/>
            </a:endParaRPr>
          </a:p>
          <a:p>
            <a:r>
              <a:rPr lang="it-IT" sz="1200" b="0" i="0" u="none" strike="noStrike" kern="1200" baseline="0" dirty="0">
                <a:solidFill>
                  <a:schemeClr val="tx1"/>
                </a:solidFill>
                <a:latin typeface="+mn-lt"/>
                <a:ea typeface="+mn-ea"/>
                <a:cs typeface="+mn-cs"/>
              </a:rPr>
              <a:t>Trascorrendo una tale quantità di tempo in ambienti confinati è molto importante che l’aria, all’interno di tali ambienti, sia sana.</a:t>
            </a:r>
          </a:p>
          <a:p>
            <a:pPr marL="0" indent="0">
              <a:buFontTx/>
              <a:buNone/>
            </a:pPr>
            <a:endParaRPr lang="it-IT" sz="1200" b="0" i="0" u="none" strike="noStrike" kern="1200" baseline="0" dirty="0">
              <a:solidFill>
                <a:schemeClr val="tx1"/>
              </a:solidFill>
              <a:latin typeface="+mn-lt"/>
              <a:ea typeface="+mn-ea"/>
              <a:cs typeface="+mn-cs"/>
            </a:endParaRPr>
          </a:p>
          <a:p>
            <a:endParaRPr lang="it-IT" dirty="0"/>
          </a:p>
        </p:txBody>
      </p:sp>
      <p:sp>
        <p:nvSpPr>
          <p:cNvPr id="4" name="Segnaposto numero diapositiva 3"/>
          <p:cNvSpPr>
            <a:spLocks noGrp="1"/>
          </p:cNvSpPr>
          <p:nvPr>
            <p:ph type="sldNum" sz="quarter" idx="5"/>
          </p:nvPr>
        </p:nvSpPr>
        <p:spPr/>
        <p:txBody>
          <a:bodyPr/>
          <a:lstStyle/>
          <a:p>
            <a:fld id="{67A67DBE-D3BB-F74E-84C1-4CEDFE4037FA}" type="slidenum">
              <a:rPr lang="it-IT" smtClean="0"/>
              <a:pPr/>
              <a:t>2</a:t>
            </a:fld>
            <a:endParaRPr lang="it-IT"/>
          </a:p>
        </p:txBody>
      </p:sp>
    </p:spTree>
    <p:extLst>
      <p:ext uri="{BB962C8B-B14F-4D97-AF65-F5344CB8AC3E}">
        <p14:creationId xmlns="" xmlns:p14="http://schemas.microsoft.com/office/powerpoint/2010/main" val="1031864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7A67DBE-D3BB-F74E-84C1-4CEDFE4037FA}" type="slidenum">
              <a:rPr lang="it-IT" smtClean="0"/>
              <a:pPr/>
              <a:t>11</a:t>
            </a:fld>
            <a:endParaRPr lang="it-IT"/>
          </a:p>
        </p:txBody>
      </p:sp>
    </p:spTree>
    <p:extLst>
      <p:ext uri="{BB962C8B-B14F-4D97-AF65-F5344CB8AC3E}">
        <p14:creationId xmlns="" xmlns:p14="http://schemas.microsoft.com/office/powerpoint/2010/main" val="3363840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7A67DBE-D3BB-F74E-84C1-4CEDFE4037FA}" type="slidenum">
              <a:rPr lang="it-IT" smtClean="0"/>
              <a:pPr/>
              <a:t>12</a:t>
            </a:fld>
            <a:endParaRPr lang="it-IT"/>
          </a:p>
        </p:txBody>
      </p:sp>
    </p:spTree>
    <p:extLst>
      <p:ext uri="{BB962C8B-B14F-4D97-AF65-F5344CB8AC3E}">
        <p14:creationId xmlns="" xmlns:p14="http://schemas.microsoft.com/office/powerpoint/2010/main" val="2376526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7A67DBE-D3BB-F74E-84C1-4CEDFE4037FA}" type="slidenum">
              <a:rPr lang="it-IT" smtClean="0"/>
              <a:pPr/>
              <a:t>13</a:t>
            </a:fld>
            <a:endParaRPr lang="it-IT"/>
          </a:p>
        </p:txBody>
      </p:sp>
    </p:spTree>
    <p:extLst>
      <p:ext uri="{BB962C8B-B14F-4D97-AF65-F5344CB8AC3E}">
        <p14:creationId xmlns="" xmlns:p14="http://schemas.microsoft.com/office/powerpoint/2010/main" val="2918246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7A67DBE-D3BB-F74E-84C1-4CEDFE4037FA}" type="slidenum">
              <a:rPr lang="it-IT" smtClean="0"/>
              <a:pPr/>
              <a:t>14</a:t>
            </a:fld>
            <a:endParaRPr lang="it-IT"/>
          </a:p>
        </p:txBody>
      </p:sp>
    </p:spTree>
    <p:extLst>
      <p:ext uri="{BB962C8B-B14F-4D97-AF65-F5344CB8AC3E}">
        <p14:creationId xmlns="" xmlns:p14="http://schemas.microsoft.com/office/powerpoint/2010/main" val="4026887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7A67DBE-D3BB-F74E-84C1-4CEDFE4037FA}" type="slidenum">
              <a:rPr lang="it-IT" smtClean="0"/>
              <a:pPr/>
              <a:t>15</a:t>
            </a:fld>
            <a:endParaRPr lang="it-IT"/>
          </a:p>
        </p:txBody>
      </p:sp>
    </p:spTree>
    <p:extLst>
      <p:ext uri="{BB962C8B-B14F-4D97-AF65-F5344CB8AC3E}">
        <p14:creationId xmlns="" xmlns:p14="http://schemas.microsoft.com/office/powerpoint/2010/main" val="3839699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7A67DBE-D3BB-F74E-84C1-4CEDFE4037FA}" type="slidenum">
              <a:rPr lang="it-IT" smtClean="0"/>
              <a:pPr/>
              <a:t>16</a:t>
            </a:fld>
            <a:endParaRPr lang="it-IT"/>
          </a:p>
        </p:txBody>
      </p:sp>
    </p:spTree>
    <p:extLst>
      <p:ext uri="{BB962C8B-B14F-4D97-AF65-F5344CB8AC3E}">
        <p14:creationId xmlns="" xmlns:p14="http://schemas.microsoft.com/office/powerpoint/2010/main" val="3052698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7A67DBE-D3BB-F74E-84C1-4CEDFE4037FA}" type="slidenum">
              <a:rPr lang="it-IT" smtClean="0"/>
              <a:pPr/>
              <a:t>17</a:t>
            </a:fld>
            <a:endParaRPr lang="it-IT"/>
          </a:p>
        </p:txBody>
      </p:sp>
    </p:spTree>
    <p:extLst>
      <p:ext uri="{BB962C8B-B14F-4D97-AF65-F5344CB8AC3E}">
        <p14:creationId xmlns="" xmlns:p14="http://schemas.microsoft.com/office/powerpoint/2010/main" val="578148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7A67DBE-D3BB-F74E-84C1-4CEDFE4037FA}" type="slidenum">
              <a:rPr lang="it-IT" smtClean="0"/>
              <a:pPr/>
              <a:t>18</a:t>
            </a:fld>
            <a:endParaRPr lang="it-IT"/>
          </a:p>
        </p:txBody>
      </p:sp>
    </p:spTree>
    <p:extLst>
      <p:ext uri="{BB962C8B-B14F-4D97-AF65-F5344CB8AC3E}">
        <p14:creationId xmlns="" xmlns:p14="http://schemas.microsoft.com/office/powerpoint/2010/main" val="2806958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7A67DBE-D3BB-F74E-84C1-4CEDFE4037FA}" type="slidenum">
              <a:rPr lang="it-IT" smtClean="0"/>
              <a:pPr/>
              <a:t>19</a:t>
            </a:fld>
            <a:endParaRPr lang="it-IT"/>
          </a:p>
        </p:txBody>
      </p:sp>
    </p:spTree>
    <p:extLst>
      <p:ext uri="{BB962C8B-B14F-4D97-AF65-F5344CB8AC3E}">
        <p14:creationId xmlns="" xmlns:p14="http://schemas.microsoft.com/office/powerpoint/2010/main" val="3715565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7A67DBE-D3BB-F74E-84C1-4CEDFE4037FA}" type="slidenum">
              <a:rPr lang="it-IT" smtClean="0"/>
              <a:pPr/>
              <a:t>20</a:t>
            </a:fld>
            <a:endParaRPr lang="it-IT"/>
          </a:p>
        </p:txBody>
      </p:sp>
    </p:spTree>
    <p:extLst>
      <p:ext uri="{BB962C8B-B14F-4D97-AF65-F5344CB8AC3E}">
        <p14:creationId xmlns="" xmlns:p14="http://schemas.microsoft.com/office/powerpoint/2010/main" val="1787349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kern="1200" dirty="0">
                <a:solidFill>
                  <a:schemeClr val="tx1"/>
                </a:solidFill>
                <a:effectLst/>
                <a:latin typeface="+mn-lt"/>
                <a:ea typeface="+mn-ea"/>
                <a:cs typeface="+mn-cs"/>
              </a:rPr>
              <a:t>In Italia, </a:t>
            </a:r>
            <a:r>
              <a:rPr lang="it-IT" sz="1200" b="0" i="0" u="none" kern="1200" dirty="0">
                <a:solidFill>
                  <a:schemeClr val="tx1"/>
                </a:solidFill>
                <a:effectLst/>
                <a:latin typeface="+mn-lt"/>
                <a:ea typeface="+mn-ea"/>
                <a:cs typeface="+mn-cs"/>
              </a:rPr>
              <a:t>il </a:t>
            </a:r>
            <a:r>
              <a:rPr lang="it-IT" sz="1200" b="0" i="0" u="none" kern="1200" dirty="0">
                <a:solidFill>
                  <a:schemeClr val="tx1"/>
                </a:solidFill>
                <a:effectLst/>
                <a:latin typeface="+mn-lt"/>
                <a:ea typeface="+mn-ea"/>
                <a:cs typeface="+mn-cs"/>
                <a:hlinkClick r:id="rId3" tooltip="Ministero dell'Ambiente">
                  <a:extLst>
                    <a:ext uri="{A12FA001-AC4F-418D-AE19-62706E023703}">
                      <ahyp:hlinkClr xmlns="" xmlns:ahyp="http://schemas.microsoft.com/office/drawing/2018/hyperlinkcolor" val="tx"/>
                    </a:ext>
                  </a:extLst>
                </a:hlinkClick>
              </a:rPr>
              <a:t>Ministero dell'Ambiente</a:t>
            </a:r>
            <a:r>
              <a:rPr lang="it-IT" sz="1200" b="0" i="0" u="none" kern="1200" dirty="0">
                <a:solidFill>
                  <a:schemeClr val="tx1"/>
                </a:solidFill>
                <a:effectLst/>
                <a:latin typeface="+mn-lt"/>
                <a:ea typeface="+mn-ea"/>
                <a:cs typeface="+mn-cs"/>
              </a:rPr>
              <a:t> nel </a:t>
            </a:r>
            <a:r>
              <a:rPr lang="it-IT" sz="1200" b="0" i="0" u="none" kern="1200" dirty="0">
                <a:solidFill>
                  <a:schemeClr val="tx1"/>
                </a:solidFill>
                <a:effectLst/>
                <a:latin typeface="+mn-lt"/>
                <a:ea typeface="+mn-ea"/>
                <a:cs typeface="+mn-cs"/>
                <a:hlinkClick r:id="rId4" tooltip="1991">
                  <a:extLst>
                    <a:ext uri="{A12FA001-AC4F-418D-AE19-62706E023703}">
                      <ahyp:hlinkClr xmlns="" xmlns:ahyp="http://schemas.microsoft.com/office/drawing/2018/hyperlinkcolor" val="tx"/>
                    </a:ext>
                  </a:extLst>
                </a:hlinkClick>
              </a:rPr>
              <a:t>1991</a:t>
            </a:r>
            <a:r>
              <a:rPr lang="it-IT" sz="1200" b="0" i="0" u="none" kern="1200" dirty="0">
                <a:solidFill>
                  <a:schemeClr val="tx1"/>
                </a:solidFill>
                <a:effectLst/>
                <a:latin typeface="+mn-lt"/>
                <a:ea typeface="+mn-ea"/>
                <a:cs typeface="+mn-cs"/>
              </a:rPr>
              <a:t> definisce </a:t>
            </a:r>
            <a:r>
              <a:rPr lang="it-IT" sz="1200" b="0" i="0" kern="1200" dirty="0">
                <a:solidFill>
                  <a:schemeClr val="tx1"/>
                </a:solidFill>
                <a:effectLst/>
                <a:latin typeface="+mn-lt"/>
                <a:ea typeface="+mn-ea"/>
                <a:cs typeface="+mn-cs"/>
              </a:rPr>
              <a:t>l'inquinamento indoor come la presenza nell'aria di ambienti confinati, di inquinanti chimici, fisici o biologici non presenti, naturalmente, nell'aria esterna. Nella pressoché totalità dei casi, nella media giornaliera, l'ambiente interno è sempre più inquinato dell'esterno.</a:t>
            </a:r>
          </a:p>
          <a:p>
            <a:endParaRPr lang="it-IT" sz="1200" b="0" i="0" kern="1200" dirty="0">
              <a:solidFill>
                <a:schemeClr val="tx1"/>
              </a:solidFill>
              <a:effectLst/>
              <a:latin typeface="+mn-lt"/>
              <a:ea typeface="+mn-ea"/>
              <a:cs typeface="+mn-cs"/>
            </a:endParaRPr>
          </a:p>
          <a:p>
            <a:endParaRPr lang="it-IT" sz="1200" b="0" i="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5"/>
          </p:nvPr>
        </p:nvSpPr>
        <p:spPr/>
        <p:txBody>
          <a:bodyPr/>
          <a:lstStyle/>
          <a:p>
            <a:fld id="{67A67DBE-D3BB-F74E-84C1-4CEDFE4037FA}" type="slidenum">
              <a:rPr lang="it-IT" smtClean="0"/>
              <a:pPr/>
              <a:t>3</a:t>
            </a:fld>
            <a:endParaRPr lang="it-IT"/>
          </a:p>
        </p:txBody>
      </p:sp>
    </p:spTree>
    <p:extLst>
      <p:ext uri="{BB962C8B-B14F-4D97-AF65-F5344CB8AC3E}">
        <p14:creationId xmlns="" xmlns:p14="http://schemas.microsoft.com/office/powerpoint/2010/main" val="2249092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7A67DBE-D3BB-F74E-84C1-4CEDFE4037FA}" type="slidenum">
              <a:rPr lang="it-IT" smtClean="0"/>
              <a:pPr/>
              <a:t>21</a:t>
            </a:fld>
            <a:endParaRPr lang="it-IT"/>
          </a:p>
        </p:txBody>
      </p:sp>
    </p:spTree>
    <p:extLst>
      <p:ext uri="{BB962C8B-B14F-4D97-AF65-F5344CB8AC3E}">
        <p14:creationId xmlns="" xmlns:p14="http://schemas.microsoft.com/office/powerpoint/2010/main" val="3445439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7A67DBE-D3BB-F74E-84C1-4CEDFE4037FA}" type="slidenum">
              <a:rPr lang="it-IT" smtClean="0"/>
              <a:pPr/>
              <a:t>4</a:t>
            </a:fld>
            <a:endParaRPr lang="it-IT"/>
          </a:p>
        </p:txBody>
      </p:sp>
    </p:spTree>
    <p:extLst>
      <p:ext uri="{BB962C8B-B14F-4D97-AF65-F5344CB8AC3E}">
        <p14:creationId xmlns="" xmlns:p14="http://schemas.microsoft.com/office/powerpoint/2010/main" val="1208250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a:solidFill>
                  <a:schemeClr val="tx1"/>
                </a:solidFill>
                <a:latin typeface="+mn-lt"/>
                <a:ea typeface="+mn-ea"/>
                <a:cs typeface="+mn-cs"/>
              </a:rPr>
              <a:t>Le sostanze inquinanti possono essere classificate in agenti chimici, fisici e biologici</a:t>
            </a:r>
            <a:endParaRPr lang="it-IT" dirty="0"/>
          </a:p>
        </p:txBody>
      </p:sp>
      <p:sp>
        <p:nvSpPr>
          <p:cNvPr id="4" name="Segnaposto numero diapositiva 3"/>
          <p:cNvSpPr>
            <a:spLocks noGrp="1"/>
          </p:cNvSpPr>
          <p:nvPr>
            <p:ph type="sldNum" sz="quarter" idx="5"/>
          </p:nvPr>
        </p:nvSpPr>
        <p:spPr/>
        <p:txBody>
          <a:bodyPr/>
          <a:lstStyle/>
          <a:p>
            <a:fld id="{67A67DBE-D3BB-F74E-84C1-4CEDFE4037FA}" type="slidenum">
              <a:rPr lang="it-IT" smtClean="0"/>
              <a:pPr/>
              <a:t>5</a:t>
            </a:fld>
            <a:endParaRPr lang="it-IT"/>
          </a:p>
        </p:txBody>
      </p:sp>
    </p:spTree>
    <p:extLst>
      <p:ext uri="{BB962C8B-B14F-4D97-AF65-F5344CB8AC3E}">
        <p14:creationId xmlns="" xmlns:p14="http://schemas.microsoft.com/office/powerpoint/2010/main" val="2601998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questa mappa è riportato il numero di morti premature dovute a inquinamento domestico. Come si può notare il numero più alto di morti è riscontrabile nei paesi asiatici ma anche nei paesi Africani e in sud America. </a:t>
            </a:r>
          </a:p>
          <a:p>
            <a:endParaRPr lang="it-IT" dirty="0"/>
          </a:p>
          <a:p>
            <a:r>
              <a:rPr lang="it-IT" dirty="0"/>
              <a:t>Nel 2017, in Italia, si sono registrate ben 347 morti premature attribuibili ad inquinamento domestico. A questo numero devono essere aggiunte le morti dovute ad inquinamento indoor in ambiente non domestico. Inoltre, devono essere considerati i casi di malattie dovute ad inquinamento indoor. </a:t>
            </a:r>
          </a:p>
        </p:txBody>
      </p:sp>
      <p:sp>
        <p:nvSpPr>
          <p:cNvPr id="4" name="Segnaposto numero diapositiva 3"/>
          <p:cNvSpPr>
            <a:spLocks noGrp="1"/>
          </p:cNvSpPr>
          <p:nvPr>
            <p:ph type="sldNum" sz="quarter" idx="5"/>
          </p:nvPr>
        </p:nvSpPr>
        <p:spPr/>
        <p:txBody>
          <a:bodyPr/>
          <a:lstStyle/>
          <a:p>
            <a:fld id="{67A67DBE-D3BB-F74E-84C1-4CEDFE4037FA}" type="slidenum">
              <a:rPr lang="it-IT" smtClean="0"/>
              <a:pPr/>
              <a:t>6</a:t>
            </a:fld>
            <a:endParaRPr lang="it-IT"/>
          </a:p>
        </p:txBody>
      </p:sp>
    </p:spTree>
    <p:extLst>
      <p:ext uri="{BB962C8B-B14F-4D97-AF65-F5344CB8AC3E}">
        <p14:creationId xmlns="" xmlns:p14="http://schemas.microsoft.com/office/powerpoint/2010/main" val="2391937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7A67DBE-D3BB-F74E-84C1-4CEDFE4037FA}" type="slidenum">
              <a:rPr lang="it-IT" smtClean="0"/>
              <a:pPr/>
              <a:t>7</a:t>
            </a:fld>
            <a:endParaRPr lang="it-IT"/>
          </a:p>
        </p:txBody>
      </p:sp>
    </p:spTree>
    <p:extLst>
      <p:ext uri="{BB962C8B-B14F-4D97-AF65-F5344CB8AC3E}">
        <p14:creationId xmlns="" xmlns:p14="http://schemas.microsoft.com/office/powerpoint/2010/main" val="1284119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7A67DBE-D3BB-F74E-84C1-4CEDFE4037FA}" type="slidenum">
              <a:rPr lang="it-IT" smtClean="0"/>
              <a:pPr/>
              <a:t>8</a:t>
            </a:fld>
            <a:endParaRPr lang="it-IT"/>
          </a:p>
        </p:txBody>
      </p:sp>
    </p:spTree>
    <p:extLst>
      <p:ext uri="{BB962C8B-B14F-4D97-AF65-F5344CB8AC3E}">
        <p14:creationId xmlns="" xmlns:p14="http://schemas.microsoft.com/office/powerpoint/2010/main" val="2870627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7A67DBE-D3BB-F74E-84C1-4CEDFE4037FA}" type="slidenum">
              <a:rPr lang="it-IT" smtClean="0"/>
              <a:pPr/>
              <a:t>9</a:t>
            </a:fld>
            <a:endParaRPr lang="it-IT"/>
          </a:p>
        </p:txBody>
      </p:sp>
    </p:spTree>
    <p:extLst>
      <p:ext uri="{BB962C8B-B14F-4D97-AF65-F5344CB8AC3E}">
        <p14:creationId xmlns="" xmlns:p14="http://schemas.microsoft.com/office/powerpoint/2010/main" val="3116369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7A67DBE-D3BB-F74E-84C1-4CEDFE4037FA}" type="slidenum">
              <a:rPr lang="it-IT" smtClean="0"/>
              <a:pPr/>
              <a:t>10</a:t>
            </a:fld>
            <a:endParaRPr lang="it-IT"/>
          </a:p>
        </p:txBody>
      </p:sp>
    </p:spTree>
    <p:extLst>
      <p:ext uri="{BB962C8B-B14F-4D97-AF65-F5344CB8AC3E}">
        <p14:creationId xmlns="" xmlns:p14="http://schemas.microsoft.com/office/powerpoint/2010/main" val="29569372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iniziale">
    <p:spTree>
      <p:nvGrpSpPr>
        <p:cNvPr id="1" name=""/>
        <p:cNvGrpSpPr/>
        <p:nvPr/>
      </p:nvGrpSpPr>
      <p:grpSpPr>
        <a:xfrm>
          <a:off x="0" y="0"/>
          <a:ext cx="0" cy="0"/>
          <a:chOff x="0" y="0"/>
          <a:chExt cx="0" cy="0"/>
        </a:xfrm>
      </p:grpSpPr>
      <p:sp>
        <p:nvSpPr>
          <p:cNvPr id="12" name="Rettangolo 11"/>
          <p:cNvSpPr/>
          <p:nvPr userDrawn="1"/>
        </p:nvSpPr>
        <p:spPr>
          <a:xfrm>
            <a:off x="872" y="1245525"/>
            <a:ext cx="9143128" cy="4170646"/>
          </a:xfrm>
          <a:prstGeom prst="rect">
            <a:avLst/>
          </a:prstGeom>
          <a:solidFill>
            <a:srgbClr val="7396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Rettangolo 13"/>
          <p:cNvSpPr/>
          <p:nvPr userDrawn="1"/>
        </p:nvSpPr>
        <p:spPr>
          <a:xfrm>
            <a:off x="0" y="6572392"/>
            <a:ext cx="9165896" cy="305011"/>
          </a:xfrm>
          <a:prstGeom prst="rect">
            <a:avLst/>
          </a:prstGeom>
          <a:solidFill>
            <a:srgbClr val="9BC9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Rettangolo 20"/>
          <p:cNvSpPr/>
          <p:nvPr userDrawn="1"/>
        </p:nvSpPr>
        <p:spPr>
          <a:xfrm>
            <a:off x="872" y="5202315"/>
            <a:ext cx="9143128" cy="810124"/>
          </a:xfrm>
          <a:prstGeom prst="rect">
            <a:avLst/>
          </a:prstGeom>
          <a:solidFill>
            <a:srgbClr val="96C2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7" name="Rettangolo 6"/>
          <p:cNvSpPr/>
          <p:nvPr userDrawn="1"/>
        </p:nvSpPr>
        <p:spPr>
          <a:xfrm>
            <a:off x="0" y="0"/>
            <a:ext cx="9144000" cy="130501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Sottotitolo 2"/>
          <p:cNvSpPr>
            <a:spLocks noGrp="1"/>
          </p:cNvSpPr>
          <p:nvPr userDrawn="1">
            <p:ph type="subTitle" idx="1" hasCustomPrompt="1"/>
          </p:nvPr>
        </p:nvSpPr>
        <p:spPr>
          <a:xfrm>
            <a:off x="514336" y="3152003"/>
            <a:ext cx="8105882" cy="430887"/>
          </a:xfrm>
        </p:spPr>
        <p:txBody>
          <a:bodyPr wrap="square" lIns="0" tIns="0" bIns="0">
            <a:spAutoFit/>
          </a:bodyPr>
          <a:lstStyle>
            <a:lvl1pPr marL="0" indent="0" algn="l">
              <a:buNone/>
              <a:defRPr sz="2800" b="0" i="0" baseline="0">
                <a:ln>
                  <a:noFill/>
                </a:ln>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Modulo: Titolo</a:t>
            </a:r>
          </a:p>
        </p:txBody>
      </p:sp>
      <p:sp>
        <p:nvSpPr>
          <p:cNvPr id="5" name="Segnaposto testo 4"/>
          <p:cNvSpPr>
            <a:spLocks noGrp="1"/>
          </p:cNvSpPr>
          <p:nvPr userDrawn="1">
            <p:ph type="body" sz="quarter" idx="10" hasCustomPrompt="1"/>
          </p:nvPr>
        </p:nvSpPr>
        <p:spPr>
          <a:xfrm>
            <a:off x="514334" y="5416171"/>
            <a:ext cx="4057666" cy="369332"/>
          </a:xfrm>
        </p:spPr>
        <p:txBody>
          <a:bodyPr wrap="square" lIns="0">
            <a:spAutoFit/>
          </a:bodyPr>
          <a:lstStyle>
            <a:lvl1pPr marL="0" indent="0" algn="l">
              <a:spcBef>
                <a:spcPts val="0"/>
              </a:spcBef>
              <a:buNone/>
              <a:defRPr sz="1800" b="1" i="0" baseline="0">
                <a:solidFill>
                  <a:schemeClr val="bg1"/>
                </a:solidFill>
                <a:latin typeface="+mj-lt"/>
              </a:defRPr>
            </a:lvl1pPr>
            <a:lvl2pPr algn="l">
              <a:spcBef>
                <a:spcPts val="0"/>
              </a:spcBef>
              <a:defRPr sz="1800" b="1" i="0" baseline="0">
                <a:solidFill>
                  <a:schemeClr val="bg1"/>
                </a:solidFill>
                <a:latin typeface="+mj-lt"/>
              </a:defRPr>
            </a:lvl2pPr>
            <a:lvl3pPr algn="l">
              <a:spcBef>
                <a:spcPts val="0"/>
              </a:spcBef>
              <a:defRPr sz="1800" b="1" i="0" baseline="0">
                <a:solidFill>
                  <a:schemeClr val="bg1"/>
                </a:solidFill>
                <a:latin typeface="+mj-lt"/>
              </a:defRPr>
            </a:lvl3pPr>
            <a:lvl4pPr algn="l">
              <a:spcBef>
                <a:spcPts val="0"/>
              </a:spcBef>
              <a:defRPr sz="1800" b="1" i="0" baseline="0">
                <a:solidFill>
                  <a:schemeClr val="bg1"/>
                </a:solidFill>
                <a:latin typeface="+mj-lt"/>
              </a:defRPr>
            </a:lvl4pPr>
            <a:lvl5pPr algn="l">
              <a:spcBef>
                <a:spcPts val="0"/>
              </a:spcBef>
              <a:defRPr sz="1800" b="1" i="0" baseline="0">
                <a:solidFill>
                  <a:schemeClr val="bg1"/>
                </a:solidFill>
                <a:latin typeface="+mj-lt"/>
              </a:defRPr>
            </a:lvl5pPr>
          </a:lstStyle>
          <a:p>
            <a:pPr lvl="0"/>
            <a:r>
              <a:rPr lang="it-IT" dirty="0"/>
              <a:t>Autore</a:t>
            </a:r>
          </a:p>
        </p:txBody>
      </p:sp>
      <p:sp>
        <p:nvSpPr>
          <p:cNvPr id="9" name="Titolo 8"/>
          <p:cNvSpPr>
            <a:spLocks noGrp="1"/>
          </p:cNvSpPr>
          <p:nvPr userDrawn="1">
            <p:ph type="title" hasCustomPrompt="1"/>
          </p:nvPr>
        </p:nvSpPr>
        <p:spPr>
          <a:xfrm>
            <a:off x="514336" y="1988703"/>
            <a:ext cx="8105881" cy="492443"/>
          </a:xfrm>
        </p:spPr>
        <p:txBody>
          <a:bodyPr lIns="0"/>
          <a:lstStyle>
            <a:lvl1pPr>
              <a:defRPr sz="3200" baseline="0">
                <a:ln>
                  <a:noFill/>
                </a:ln>
                <a:solidFill>
                  <a:schemeClr val="bg1"/>
                </a:solidFill>
              </a:defRPr>
            </a:lvl1pPr>
          </a:lstStyle>
          <a:p>
            <a:r>
              <a:rPr lang="it-IT" dirty="0"/>
              <a:t>Corso e-learning: Titolo</a:t>
            </a:r>
          </a:p>
        </p:txBody>
      </p:sp>
      <p:pic>
        <p:nvPicPr>
          <p:cNvPr id="2" name="Immagine 1" descr="BANNER.jp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6012439"/>
            <a:ext cx="9144000" cy="574536"/>
          </a:xfrm>
          <a:prstGeom prst="rect">
            <a:avLst/>
          </a:prstGeom>
        </p:spPr>
      </p:pic>
      <p:sp>
        <p:nvSpPr>
          <p:cNvPr id="10" name="Segnaposto testo 9"/>
          <p:cNvSpPr>
            <a:spLocks noGrp="1"/>
          </p:cNvSpPr>
          <p:nvPr>
            <p:ph type="body" sz="quarter" idx="11" hasCustomPrompt="1"/>
          </p:nvPr>
        </p:nvSpPr>
        <p:spPr>
          <a:xfrm>
            <a:off x="514350" y="4401235"/>
            <a:ext cx="8105868" cy="400110"/>
          </a:xfrm>
        </p:spPr>
        <p:txBody>
          <a:bodyPr wrap="square" lIns="0" anchor="t" anchorCtr="0">
            <a:spAutoFit/>
          </a:bodyPr>
          <a:lstStyle>
            <a:lvl1pPr marL="0" indent="0">
              <a:buNone/>
              <a:defRPr sz="2000" i="1" baseline="0">
                <a:solidFill>
                  <a:schemeClr val="bg1"/>
                </a:solidFill>
              </a:defRPr>
            </a:lvl1pPr>
            <a:lvl2pPr>
              <a:defRPr sz="1800" i="1">
                <a:solidFill>
                  <a:schemeClr val="bg1"/>
                </a:solidFill>
              </a:defRPr>
            </a:lvl2pPr>
            <a:lvl3pPr>
              <a:defRPr sz="1800" i="1">
                <a:solidFill>
                  <a:schemeClr val="bg1"/>
                </a:solidFill>
              </a:defRPr>
            </a:lvl3pPr>
            <a:lvl4pPr>
              <a:defRPr sz="1800" i="1">
                <a:solidFill>
                  <a:schemeClr val="bg1"/>
                </a:solidFill>
              </a:defRPr>
            </a:lvl4pPr>
            <a:lvl5pPr>
              <a:defRPr sz="1800" i="1">
                <a:solidFill>
                  <a:schemeClr val="bg1"/>
                </a:solidFill>
              </a:defRPr>
            </a:lvl5pPr>
          </a:lstStyle>
          <a:p>
            <a:pPr lvl="0"/>
            <a:r>
              <a:rPr lang="it-IT" dirty="0"/>
              <a:t>Luogo e data – </a:t>
            </a:r>
            <a:r>
              <a:rPr lang="it-IT" dirty="0" err="1"/>
              <a:t>Arial</a:t>
            </a:r>
            <a:r>
              <a:rPr lang="it-IT" dirty="0"/>
              <a:t> 20pt </a:t>
            </a:r>
          </a:p>
        </p:txBody>
      </p:sp>
      <p:pic>
        <p:nvPicPr>
          <p:cNvPr id="13" name="Immagine 12">
            <a:extLst>
              <a:ext uri="{FF2B5EF4-FFF2-40B4-BE49-F238E27FC236}">
                <a16:creationId xmlns="" xmlns:a16="http://schemas.microsoft.com/office/drawing/2014/main" id="{A8BFA9DE-65F5-47CC-86DE-92E36AE60F5D}"/>
              </a:ext>
            </a:extLst>
          </p:cNvPr>
          <p:cNvPicPr>
            <a:picLocks noChangeAspect="1"/>
          </p:cNvPicPr>
          <p:nvPr userDrawn="1"/>
        </p:nvPicPr>
        <p:blipFill>
          <a:blip r:embed="rId3"/>
          <a:stretch>
            <a:fillRect/>
          </a:stretch>
        </p:blipFill>
        <p:spPr>
          <a:xfrm>
            <a:off x="5858447" y="214228"/>
            <a:ext cx="3215670" cy="870058"/>
          </a:xfrm>
          <a:prstGeom prst="rect">
            <a:avLst/>
          </a:prstGeom>
        </p:spPr>
      </p:pic>
      <p:pic>
        <p:nvPicPr>
          <p:cNvPr id="6" name="Immagine 5">
            <a:extLst>
              <a:ext uri="{FF2B5EF4-FFF2-40B4-BE49-F238E27FC236}">
                <a16:creationId xmlns="" xmlns:a16="http://schemas.microsoft.com/office/drawing/2014/main" id="{816DB3D1-CB47-46D9-ABD0-76488B564A5E}"/>
              </a:ext>
            </a:extLst>
          </p:cNvPr>
          <p:cNvPicPr>
            <a:picLocks noChangeAspect="1"/>
          </p:cNvPicPr>
          <p:nvPr userDrawn="1"/>
        </p:nvPicPr>
        <p:blipFill>
          <a:blip r:embed="rId4"/>
          <a:stretch>
            <a:fillRect/>
          </a:stretch>
        </p:blipFill>
        <p:spPr>
          <a:xfrm>
            <a:off x="177708" y="78783"/>
            <a:ext cx="1892259" cy="1081703"/>
          </a:xfrm>
          <a:prstGeom prst="rect">
            <a:avLst/>
          </a:prstGeom>
        </p:spPr>
      </p:pic>
      <p:pic>
        <p:nvPicPr>
          <p:cNvPr id="11" name="Immagine 10">
            <a:extLst>
              <a:ext uri="{FF2B5EF4-FFF2-40B4-BE49-F238E27FC236}">
                <a16:creationId xmlns="" xmlns:a16="http://schemas.microsoft.com/office/drawing/2014/main" id="{01497D36-05B3-4583-9C50-9995A4481320}"/>
              </a:ext>
            </a:extLst>
          </p:cNvPr>
          <p:cNvPicPr>
            <a:picLocks noChangeAspect="1"/>
          </p:cNvPicPr>
          <p:nvPr userDrawn="1"/>
        </p:nvPicPr>
        <p:blipFill>
          <a:blip r:embed="rId5"/>
          <a:stretch>
            <a:fillRect/>
          </a:stretch>
        </p:blipFill>
        <p:spPr>
          <a:xfrm>
            <a:off x="2284620" y="78783"/>
            <a:ext cx="3464349" cy="1075447"/>
          </a:xfrm>
          <a:prstGeom prst="rect">
            <a:avLst/>
          </a:prstGeom>
        </p:spPr>
      </p:pic>
      <p:pic>
        <p:nvPicPr>
          <p:cNvPr id="16" name="Immagine 15">
            <a:extLst>
              <a:ext uri="{FF2B5EF4-FFF2-40B4-BE49-F238E27FC236}">
                <a16:creationId xmlns="" xmlns:a16="http://schemas.microsoft.com/office/drawing/2014/main" id="{7B1E38C7-4C42-43DF-8F93-17DB1194E695}"/>
              </a:ext>
            </a:extLst>
          </p:cNvPr>
          <p:cNvPicPr>
            <a:picLocks noChangeAspect="1"/>
          </p:cNvPicPr>
          <p:nvPr userDrawn="1"/>
        </p:nvPicPr>
        <p:blipFill>
          <a:blip r:embed="rId6"/>
          <a:stretch>
            <a:fillRect/>
          </a:stretch>
        </p:blipFill>
        <p:spPr>
          <a:xfrm>
            <a:off x="6930992" y="5202441"/>
            <a:ext cx="2143125" cy="811790"/>
          </a:xfrm>
          <a:prstGeom prst="rect">
            <a:avLst/>
          </a:prstGeom>
        </p:spPr>
      </p:pic>
      <p:sp>
        <p:nvSpPr>
          <p:cNvPr id="17" name="CasellaDiTesto 16">
            <a:extLst>
              <a:ext uri="{FF2B5EF4-FFF2-40B4-BE49-F238E27FC236}">
                <a16:creationId xmlns="" xmlns:a16="http://schemas.microsoft.com/office/drawing/2014/main" id="{7E800A83-52FE-4350-A91D-AA1DA2322469}"/>
              </a:ext>
            </a:extLst>
          </p:cNvPr>
          <p:cNvSpPr txBox="1"/>
          <p:nvPr userDrawn="1"/>
        </p:nvSpPr>
        <p:spPr>
          <a:xfrm>
            <a:off x="5767468" y="5464911"/>
            <a:ext cx="1163524" cy="276999"/>
          </a:xfrm>
          <a:prstGeom prst="rect">
            <a:avLst/>
          </a:prstGeom>
        </p:spPr>
        <p:txBody>
          <a:bodyPr vert="horz" wrap="none" lIns="91440" tIns="0" rIns="91440" bIns="0" rtlCol="0">
            <a:spAutoFit/>
          </a:bodyPr>
          <a:lstStyle/>
          <a:p>
            <a:r>
              <a:rPr lang="it-IT" b="1" dirty="0">
                <a:solidFill>
                  <a:srgbClr val="FFFFFF"/>
                </a:solidFill>
                <a:latin typeface="+mj-lt"/>
              </a:rPr>
              <a:t>a cura di</a:t>
            </a:r>
          </a:p>
        </p:txBody>
      </p:sp>
    </p:spTree>
    <p:extLst>
      <p:ext uri="{BB962C8B-B14F-4D97-AF65-F5344CB8AC3E}">
        <p14:creationId xmlns="" xmlns:p14="http://schemas.microsoft.com/office/powerpoint/2010/main" val="994971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nfronto">
    <p:spTree>
      <p:nvGrpSpPr>
        <p:cNvPr id="1" name=""/>
        <p:cNvGrpSpPr/>
        <p:nvPr/>
      </p:nvGrpSpPr>
      <p:grpSpPr>
        <a:xfrm>
          <a:off x="0" y="0"/>
          <a:ext cx="0" cy="0"/>
          <a:chOff x="0" y="0"/>
          <a:chExt cx="0" cy="0"/>
        </a:xfrm>
      </p:grpSpPr>
      <p:sp>
        <p:nvSpPr>
          <p:cNvPr id="12" name="Rettangolo 11"/>
          <p:cNvSpPr/>
          <p:nvPr userDrawn="1"/>
        </p:nvSpPr>
        <p:spPr>
          <a:xfrm>
            <a:off x="0" y="1"/>
            <a:ext cx="9144000" cy="1051075"/>
          </a:xfrm>
          <a:prstGeom prst="rect">
            <a:avLst/>
          </a:prstGeom>
          <a:solidFill>
            <a:srgbClr val="7396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Segnaposto contenuto 3"/>
          <p:cNvSpPr>
            <a:spLocks noGrp="1"/>
          </p:cNvSpPr>
          <p:nvPr>
            <p:ph sz="half" idx="2"/>
          </p:nvPr>
        </p:nvSpPr>
        <p:spPr>
          <a:xfrm>
            <a:off x="457200" y="1987891"/>
            <a:ext cx="2646000" cy="4138272"/>
          </a:xfrm>
          <a:ln>
            <a:solidFill>
              <a:srgbClr val="E4E4E4"/>
            </a:solidFill>
          </a:ln>
        </p:spPr>
        <p:txBody>
          <a:bodyPr>
            <a:normAutofit/>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6" name="Segnaposto contenuto 5"/>
          <p:cNvSpPr>
            <a:spLocks noGrp="1"/>
          </p:cNvSpPr>
          <p:nvPr>
            <p:ph sz="quarter" idx="4"/>
          </p:nvPr>
        </p:nvSpPr>
        <p:spPr>
          <a:xfrm>
            <a:off x="6040804" y="1987891"/>
            <a:ext cx="2646000" cy="4138272"/>
          </a:xfrm>
          <a:ln>
            <a:solidFill>
              <a:srgbClr val="E4E4E4"/>
            </a:solidFill>
          </a:ln>
        </p:spPr>
        <p:txBody>
          <a:bodyPr>
            <a:normAutofit/>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 name="Titolo 1"/>
          <p:cNvSpPr>
            <a:spLocks noGrp="1"/>
          </p:cNvSpPr>
          <p:nvPr>
            <p:ph type="title" hasCustomPrompt="1"/>
          </p:nvPr>
        </p:nvSpPr>
        <p:spPr>
          <a:xfrm>
            <a:off x="413414" y="303802"/>
            <a:ext cx="8229600" cy="400110"/>
          </a:xfrm>
        </p:spPr>
        <p:txBody>
          <a:bodyPr/>
          <a:lstStyle>
            <a:lvl1pPr>
              <a:defRPr>
                <a:solidFill>
                  <a:srgbClr val="FFFFFF"/>
                </a:solidFill>
              </a:defRPr>
            </a:lvl1pPr>
          </a:lstStyle>
          <a:p>
            <a:r>
              <a:rPr lang="it-IT" dirty="0"/>
              <a:t>Titolo della slide</a:t>
            </a:r>
          </a:p>
        </p:txBody>
      </p:sp>
      <p:sp>
        <p:nvSpPr>
          <p:cNvPr id="16" name="Segnaposto contenuto 3"/>
          <p:cNvSpPr>
            <a:spLocks noGrp="1"/>
          </p:cNvSpPr>
          <p:nvPr>
            <p:ph sz="half" idx="14"/>
          </p:nvPr>
        </p:nvSpPr>
        <p:spPr>
          <a:xfrm>
            <a:off x="3245412" y="1987891"/>
            <a:ext cx="2642400" cy="4138272"/>
          </a:xfrm>
          <a:ln>
            <a:solidFill>
              <a:srgbClr val="E4E4E4"/>
            </a:solidFill>
          </a:ln>
        </p:spPr>
        <p:txBody>
          <a:bodyPr>
            <a:normAutofit/>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13" name="Segnaposto testo 14"/>
          <p:cNvSpPr>
            <a:spLocks noGrp="1"/>
          </p:cNvSpPr>
          <p:nvPr>
            <p:ph type="body" sz="quarter" idx="13" hasCustomPrompt="1"/>
          </p:nvPr>
        </p:nvSpPr>
        <p:spPr>
          <a:xfrm>
            <a:off x="413414" y="1253067"/>
            <a:ext cx="8229600" cy="400110"/>
          </a:xfrm>
        </p:spPr>
        <p:txBody>
          <a:bodyPr>
            <a:spAutoFit/>
          </a:bodyPr>
          <a:lstStyle>
            <a:lvl1pPr marL="0" indent="0">
              <a:buNone/>
              <a:defRPr sz="2000" b="1" baseline="0">
                <a:solidFill>
                  <a:srgbClr val="7F7F7F"/>
                </a:solidFill>
              </a:defRPr>
            </a:lvl1pPr>
            <a:lvl2pPr>
              <a:defRPr sz="2000" b="1">
                <a:solidFill>
                  <a:srgbClr val="7F7F7F"/>
                </a:solidFill>
              </a:defRPr>
            </a:lvl2pPr>
            <a:lvl3pPr>
              <a:defRPr sz="2000" b="1">
                <a:solidFill>
                  <a:srgbClr val="7F7F7F"/>
                </a:solidFill>
              </a:defRPr>
            </a:lvl3pPr>
            <a:lvl4pPr>
              <a:defRPr sz="2000" b="1">
                <a:solidFill>
                  <a:srgbClr val="7F7F7F"/>
                </a:solidFill>
              </a:defRPr>
            </a:lvl4pPr>
            <a:lvl5pPr>
              <a:defRPr sz="2000" b="1">
                <a:solidFill>
                  <a:srgbClr val="7F7F7F"/>
                </a:solidFill>
              </a:defRPr>
            </a:lvl5pPr>
          </a:lstStyle>
          <a:p>
            <a:pPr lvl="0"/>
            <a:r>
              <a:rPr lang="it-IT" dirty="0"/>
              <a:t>Titolo di secondo livello 20pt </a:t>
            </a:r>
            <a:r>
              <a:rPr lang="it-IT" dirty="0" err="1"/>
              <a:t>Arial</a:t>
            </a:r>
            <a:r>
              <a:rPr lang="it-IT" dirty="0"/>
              <a:t> </a:t>
            </a:r>
            <a:r>
              <a:rPr lang="it-IT" dirty="0" err="1"/>
              <a:t>bold</a:t>
            </a:r>
            <a:endParaRPr lang="it-IT" dirty="0"/>
          </a:p>
        </p:txBody>
      </p:sp>
      <p:sp>
        <p:nvSpPr>
          <p:cNvPr id="14" name="Segnaposto numero diapositiva 6">
            <a:extLst>
              <a:ext uri="{FF2B5EF4-FFF2-40B4-BE49-F238E27FC236}">
                <a16:creationId xmlns="" xmlns:a16="http://schemas.microsoft.com/office/drawing/2014/main" id="{7466C043-BCA9-4964-8644-1DA5B5D3AAE8}"/>
              </a:ext>
            </a:extLst>
          </p:cNvPr>
          <p:cNvSpPr>
            <a:spLocks noGrp="1"/>
          </p:cNvSpPr>
          <p:nvPr>
            <p:ph type="sldNum" sz="quarter" idx="12"/>
          </p:nvPr>
        </p:nvSpPr>
        <p:spPr>
          <a:xfrm>
            <a:off x="8357196" y="6353485"/>
            <a:ext cx="520995" cy="365125"/>
          </a:xfrm>
          <a:prstGeom prst="rect">
            <a:avLst/>
          </a:prstGeom>
        </p:spPr>
        <p:txBody>
          <a:bodyPr/>
          <a:lstStyle/>
          <a:p>
            <a:fld id="{02C7C199-0D0D-7840-A88D-785280B31CF7}" type="slidenum">
              <a:rPr lang="it-IT" smtClean="0"/>
              <a:pPr/>
              <a:t>‹N›</a:t>
            </a:fld>
            <a:endParaRPr lang="it-IT"/>
          </a:p>
        </p:txBody>
      </p:sp>
      <p:sp>
        <p:nvSpPr>
          <p:cNvPr id="18" name="Segnaposto numero diapositiva 5">
            <a:extLst>
              <a:ext uri="{FF2B5EF4-FFF2-40B4-BE49-F238E27FC236}">
                <a16:creationId xmlns="" xmlns:a16="http://schemas.microsoft.com/office/drawing/2014/main" id="{4BD3E582-197C-4509-9F39-5161EE2805D2}"/>
              </a:ext>
            </a:extLst>
          </p:cNvPr>
          <p:cNvSpPr txBox="1">
            <a:spLocks/>
          </p:cNvSpPr>
          <p:nvPr userDrawn="1"/>
        </p:nvSpPr>
        <p:spPr>
          <a:xfrm>
            <a:off x="6135430" y="6353485"/>
            <a:ext cx="2221765" cy="365125"/>
          </a:xfrm>
          <a:prstGeom prst="rect">
            <a:avLst/>
          </a:prstGeom>
        </p:spPr>
        <p:txBody>
          <a:bodyPr vert="horz" lIns="0" tIns="45720" rIns="91440" bIns="0" rtlCol="0" anchor="ctr" anchorCtr="0"/>
          <a:lstStyle>
            <a:defPPr>
              <a:defRPr lang="it-IT"/>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it-IT" dirty="0">
                <a:solidFill>
                  <a:srgbClr val="B2B2B2"/>
                </a:solidFill>
              </a:rPr>
              <a:t>Titolo</a:t>
            </a:r>
            <a:r>
              <a:rPr lang="it-IT" baseline="0" dirty="0">
                <a:solidFill>
                  <a:srgbClr val="B2B2B2"/>
                </a:solidFill>
              </a:rPr>
              <a:t> della presentazione  - Luogo e data</a:t>
            </a:r>
            <a:endParaRPr lang="it-IT" dirty="0">
              <a:solidFill>
                <a:srgbClr val="B2B2B2"/>
              </a:solidFill>
            </a:endParaRPr>
          </a:p>
        </p:txBody>
      </p:sp>
    </p:spTree>
    <p:extLst>
      <p:ext uri="{BB962C8B-B14F-4D97-AF65-F5344CB8AC3E}">
        <p14:creationId xmlns="" xmlns:p14="http://schemas.microsoft.com/office/powerpoint/2010/main" val="2930557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onfronto">
    <p:spTree>
      <p:nvGrpSpPr>
        <p:cNvPr id="1" name=""/>
        <p:cNvGrpSpPr/>
        <p:nvPr/>
      </p:nvGrpSpPr>
      <p:grpSpPr>
        <a:xfrm>
          <a:off x="0" y="0"/>
          <a:ext cx="0" cy="0"/>
          <a:chOff x="0" y="0"/>
          <a:chExt cx="0" cy="0"/>
        </a:xfrm>
      </p:grpSpPr>
      <p:sp>
        <p:nvSpPr>
          <p:cNvPr id="12" name="Rettangolo 11"/>
          <p:cNvSpPr/>
          <p:nvPr userDrawn="1"/>
        </p:nvSpPr>
        <p:spPr>
          <a:xfrm>
            <a:off x="0" y="1"/>
            <a:ext cx="9144000" cy="1051075"/>
          </a:xfrm>
          <a:prstGeom prst="rect">
            <a:avLst/>
          </a:prstGeom>
          <a:solidFill>
            <a:srgbClr val="7396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Segnaposto testo 2"/>
          <p:cNvSpPr>
            <a:spLocks noGrp="1"/>
          </p:cNvSpPr>
          <p:nvPr>
            <p:ph type="body" idx="1" hasCustomPrompt="1"/>
          </p:nvPr>
        </p:nvSpPr>
        <p:spPr>
          <a:xfrm>
            <a:off x="457200" y="1987890"/>
            <a:ext cx="2646000" cy="639763"/>
          </a:xfrm>
          <a:solidFill>
            <a:srgbClr val="73963D"/>
          </a:solidFill>
        </p:spPr>
        <p:txBody>
          <a:bodyPr anchor="b">
            <a:normAutofit/>
          </a:bodyPr>
          <a:lstStyle>
            <a:lvl1pPr marL="0" indent="0">
              <a:buNone/>
              <a:defRPr sz="20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Titolo box</a:t>
            </a:r>
          </a:p>
        </p:txBody>
      </p:sp>
      <p:sp>
        <p:nvSpPr>
          <p:cNvPr id="4" name="Segnaposto contenuto 3"/>
          <p:cNvSpPr>
            <a:spLocks noGrp="1"/>
          </p:cNvSpPr>
          <p:nvPr>
            <p:ph sz="half" idx="2"/>
          </p:nvPr>
        </p:nvSpPr>
        <p:spPr>
          <a:xfrm>
            <a:off x="457200" y="2627653"/>
            <a:ext cx="2646000" cy="3498509"/>
          </a:xfrm>
          <a:ln>
            <a:solidFill>
              <a:srgbClr val="E4E4E4"/>
            </a:solidFill>
          </a:ln>
        </p:spPr>
        <p:txBody>
          <a:bodyPr>
            <a:normAutofit/>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5" name="Segnaposto testo 4"/>
          <p:cNvSpPr>
            <a:spLocks noGrp="1"/>
          </p:cNvSpPr>
          <p:nvPr>
            <p:ph type="body" sz="quarter" idx="3" hasCustomPrompt="1"/>
          </p:nvPr>
        </p:nvSpPr>
        <p:spPr>
          <a:xfrm>
            <a:off x="6040804" y="1987890"/>
            <a:ext cx="2646000" cy="639763"/>
          </a:xfrm>
          <a:solidFill>
            <a:srgbClr val="C7643C"/>
          </a:solidFill>
        </p:spPr>
        <p:txBody>
          <a:bodyPr anchor="b">
            <a:normAutofit/>
          </a:bodyPr>
          <a:lstStyle>
            <a:lvl1pPr marL="0" indent="0">
              <a:buNone/>
              <a:defRPr sz="20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Titolo box</a:t>
            </a:r>
          </a:p>
        </p:txBody>
      </p:sp>
      <p:sp>
        <p:nvSpPr>
          <p:cNvPr id="6" name="Segnaposto contenuto 5"/>
          <p:cNvSpPr>
            <a:spLocks noGrp="1"/>
          </p:cNvSpPr>
          <p:nvPr>
            <p:ph sz="quarter" idx="4"/>
          </p:nvPr>
        </p:nvSpPr>
        <p:spPr>
          <a:xfrm>
            <a:off x="6040804" y="2627653"/>
            <a:ext cx="2646000" cy="3498510"/>
          </a:xfrm>
          <a:ln>
            <a:solidFill>
              <a:srgbClr val="E4E4E4"/>
            </a:solidFill>
          </a:ln>
        </p:spPr>
        <p:txBody>
          <a:bodyPr>
            <a:normAutofit/>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 name="Titolo 1"/>
          <p:cNvSpPr>
            <a:spLocks noGrp="1"/>
          </p:cNvSpPr>
          <p:nvPr>
            <p:ph type="title" hasCustomPrompt="1"/>
          </p:nvPr>
        </p:nvSpPr>
        <p:spPr>
          <a:xfrm>
            <a:off x="413414" y="303802"/>
            <a:ext cx="8229600" cy="400110"/>
          </a:xfrm>
        </p:spPr>
        <p:txBody>
          <a:bodyPr/>
          <a:lstStyle>
            <a:lvl1pPr>
              <a:defRPr>
                <a:solidFill>
                  <a:srgbClr val="FFFFFF"/>
                </a:solidFill>
              </a:defRPr>
            </a:lvl1pPr>
          </a:lstStyle>
          <a:p>
            <a:r>
              <a:rPr lang="it-IT" dirty="0"/>
              <a:t>Titolo della slide</a:t>
            </a:r>
          </a:p>
        </p:txBody>
      </p:sp>
      <p:sp>
        <p:nvSpPr>
          <p:cNvPr id="15" name="Segnaposto testo 2"/>
          <p:cNvSpPr>
            <a:spLocks noGrp="1"/>
          </p:cNvSpPr>
          <p:nvPr>
            <p:ph type="body" idx="13" hasCustomPrompt="1"/>
          </p:nvPr>
        </p:nvSpPr>
        <p:spPr>
          <a:xfrm>
            <a:off x="3250800" y="1987890"/>
            <a:ext cx="2642400" cy="639763"/>
          </a:xfrm>
          <a:solidFill>
            <a:srgbClr val="C8B836"/>
          </a:solidFill>
        </p:spPr>
        <p:txBody>
          <a:bodyPr anchor="b">
            <a:normAutofit/>
          </a:bodyPr>
          <a:lstStyle>
            <a:lvl1pPr marL="0" indent="0">
              <a:buNone/>
              <a:defRPr sz="20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Titolo box</a:t>
            </a:r>
          </a:p>
        </p:txBody>
      </p:sp>
      <p:sp>
        <p:nvSpPr>
          <p:cNvPr id="16" name="Segnaposto contenuto 3"/>
          <p:cNvSpPr>
            <a:spLocks noGrp="1"/>
          </p:cNvSpPr>
          <p:nvPr>
            <p:ph sz="half" idx="14"/>
          </p:nvPr>
        </p:nvSpPr>
        <p:spPr>
          <a:xfrm>
            <a:off x="3245412" y="2627653"/>
            <a:ext cx="2642400" cy="3498510"/>
          </a:xfrm>
          <a:ln>
            <a:solidFill>
              <a:srgbClr val="E4E4E4"/>
            </a:solidFill>
          </a:ln>
        </p:spPr>
        <p:txBody>
          <a:bodyPr>
            <a:normAutofit/>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17" name="Segnaposto testo 14"/>
          <p:cNvSpPr>
            <a:spLocks noGrp="1"/>
          </p:cNvSpPr>
          <p:nvPr>
            <p:ph type="body" sz="quarter" idx="16" hasCustomPrompt="1"/>
          </p:nvPr>
        </p:nvSpPr>
        <p:spPr>
          <a:xfrm>
            <a:off x="413414" y="1253067"/>
            <a:ext cx="8229600" cy="400110"/>
          </a:xfrm>
        </p:spPr>
        <p:txBody>
          <a:bodyPr>
            <a:spAutoFit/>
          </a:bodyPr>
          <a:lstStyle>
            <a:lvl1pPr marL="0" indent="0">
              <a:buNone/>
              <a:defRPr sz="2000" b="1" baseline="0">
                <a:solidFill>
                  <a:srgbClr val="7F7F7F"/>
                </a:solidFill>
              </a:defRPr>
            </a:lvl1pPr>
            <a:lvl2pPr>
              <a:defRPr sz="2000" b="1">
                <a:solidFill>
                  <a:srgbClr val="7F7F7F"/>
                </a:solidFill>
              </a:defRPr>
            </a:lvl2pPr>
            <a:lvl3pPr>
              <a:defRPr sz="2000" b="1">
                <a:solidFill>
                  <a:srgbClr val="7F7F7F"/>
                </a:solidFill>
              </a:defRPr>
            </a:lvl3pPr>
            <a:lvl4pPr>
              <a:defRPr sz="2000" b="1">
                <a:solidFill>
                  <a:srgbClr val="7F7F7F"/>
                </a:solidFill>
              </a:defRPr>
            </a:lvl4pPr>
            <a:lvl5pPr>
              <a:defRPr sz="2000" b="1">
                <a:solidFill>
                  <a:srgbClr val="7F7F7F"/>
                </a:solidFill>
              </a:defRPr>
            </a:lvl5pPr>
          </a:lstStyle>
          <a:p>
            <a:pPr lvl="0"/>
            <a:r>
              <a:rPr lang="it-IT" dirty="0"/>
              <a:t>Titolo di secondo livello 20pt </a:t>
            </a:r>
            <a:r>
              <a:rPr lang="it-IT" dirty="0" err="1"/>
              <a:t>Arial</a:t>
            </a:r>
            <a:r>
              <a:rPr lang="it-IT" dirty="0"/>
              <a:t> </a:t>
            </a:r>
            <a:r>
              <a:rPr lang="it-IT" dirty="0" err="1"/>
              <a:t>bold</a:t>
            </a:r>
            <a:endParaRPr lang="it-IT" dirty="0"/>
          </a:p>
        </p:txBody>
      </p:sp>
      <p:sp>
        <p:nvSpPr>
          <p:cNvPr id="14" name="Segnaposto numero diapositiva 6">
            <a:extLst>
              <a:ext uri="{FF2B5EF4-FFF2-40B4-BE49-F238E27FC236}">
                <a16:creationId xmlns="" xmlns:a16="http://schemas.microsoft.com/office/drawing/2014/main" id="{E68E884B-54E2-41CA-A405-FD5662D2C192}"/>
              </a:ext>
            </a:extLst>
          </p:cNvPr>
          <p:cNvSpPr>
            <a:spLocks noGrp="1"/>
          </p:cNvSpPr>
          <p:nvPr>
            <p:ph type="sldNum" sz="quarter" idx="12"/>
          </p:nvPr>
        </p:nvSpPr>
        <p:spPr>
          <a:xfrm>
            <a:off x="8357196" y="6353485"/>
            <a:ext cx="520995" cy="365125"/>
          </a:xfrm>
          <a:prstGeom prst="rect">
            <a:avLst/>
          </a:prstGeom>
        </p:spPr>
        <p:txBody>
          <a:bodyPr/>
          <a:lstStyle/>
          <a:p>
            <a:fld id="{02C7C199-0D0D-7840-A88D-785280B31CF7}" type="slidenum">
              <a:rPr lang="it-IT" smtClean="0"/>
              <a:pPr/>
              <a:t>‹N›</a:t>
            </a:fld>
            <a:endParaRPr lang="it-IT"/>
          </a:p>
        </p:txBody>
      </p:sp>
      <p:sp>
        <p:nvSpPr>
          <p:cNvPr id="19" name="Segnaposto numero diapositiva 5">
            <a:extLst>
              <a:ext uri="{FF2B5EF4-FFF2-40B4-BE49-F238E27FC236}">
                <a16:creationId xmlns="" xmlns:a16="http://schemas.microsoft.com/office/drawing/2014/main" id="{AA340105-7232-4E5A-A6B2-714BA5E19AEE}"/>
              </a:ext>
            </a:extLst>
          </p:cNvPr>
          <p:cNvSpPr txBox="1">
            <a:spLocks/>
          </p:cNvSpPr>
          <p:nvPr userDrawn="1"/>
        </p:nvSpPr>
        <p:spPr>
          <a:xfrm>
            <a:off x="6135430" y="6353485"/>
            <a:ext cx="2221765" cy="365125"/>
          </a:xfrm>
          <a:prstGeom prst="rect">
            <a:avLst/>
          </a:prstGeom>
        </p:spPr>
        <p:txBody>
          <a:bodyPr vert="horz" lIns="0" tIns="45720" rIns="91440" bIns="0" rtlCol="0" anchor="ctr" anchorCtr="0"/>
          <a:lstStyle>
            <a:defPPr>
              <a:defRPr lang="it-IT"/>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it-IT" dirty="0">
                <a:solidFill>
                  <a:srgbClr val="B2B2B2"/>
                </a:solidFill>
              </a:rPr>
              <a:t>Titolo</a:t>
            </a:r>
            <a:r>
              <a:rPr lang="it-IT" baseline="0" dirty="0">
                <a:solidFill>
                  <a:srgbClr val="B2B2B2"/>
                </a:solidFill>
              </a:rPr>
              <a:t> della presentazione  - Luogo e data</a:t>
            </a:r>
            <a:endParaRPr lang="it-IT" dirty="0">
              <a:solidFill>
                <a:srgbClr val="B2B2B2"/>
              </a:solidFill>
            </a:endParaRPr>
          </a:p>
        </p:txBody>
      </p:sp>
    </p:spTree>
    <p:extLst>
      <p:ext uri="{BB962C8B-B14F-4D97-AF65-F5344CB8AC3E}">
        <p14:creationId xmlns="" xmlns:p14="http://schemas.microsoft.com/office/powerpoint/2010/main" val="3921027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Titolo a sinistra testo a destra">
    <p:spTree>
      <p:nvGrpSpPr>
        <p:cNvPr id="1" name=""/>
        <p:cNvGrpSpPr/>
        <p:nvPr/>
      </p:nvGrpSpPr>
      <p:grpSpPr>
        <a:xfrm>
          <a:off x="0" y="0"/>
          <a:ext cx="0" cy="0"/>
          <a:chOff x="0" y="0"/>
          <a:chExt cx="0" cy="0"/>
        </a:xfrm>
      </p:grpSpPr>
      <p:sp>
        <p:nvSpPr>
          <p:cNvPr id="8" name="Rettangolo 7"/>
          <p:cNvSpPr/>
          <p:nvPr userDrawn="1"/>
        </p:nvSpPr>
        <p:spPr>
          <a:xfrm>
            <a:off x="457204" y="273051"/>
            <a:ext cx="3008313" cy="5853112"/>
          </a:xfrm>
          <a:prstGeom prst="rect">
            <a:avLst/>
          </a:prstGeom>
          <a:solidFill>
            <a:srgbClr val="7396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457204" y="1127325"/>
            <a:ext cx="3008313" cy="307777"/>
          </a:xfrm>
        </p:spPr>
        <p:txBody>
          <a:bodyPr anchor="b"/>
          <a:lstStyle>
            <a:lvl1pPr algn="l">
              <a:defRPr sz="2000" b="1">
                <a:solidFill>
                  <a:srgbClr val="FFFFFF"/>
                </a:solidFill>
              </a:defRPr>
            </a:lvl1pPr>
          </a:lstStyle>
          <a:p>
            <a:r>
              <a:rPr lang="it-IT" dirty="0"/>
              <a:t>Titolo della slide</a:t>
            </a:r>
          </a:p>
        </p:txBody>
      </p:sp>
      <p:sp>
        <p:nvSpPr>
          <p:cNvPr id="3" name="Segnaposto contenuto 2"/>
          <p:cNvSpPr>
            <a:spLocks noGrp="1"/>
          </p:cNvSpPr>
          <p:nvPr>
            <p:ph idx="1" hasCustomPrompt="1"/>
          </p:nvPr>
        </p:nvSpPr>
        <p:spPr>
          <a:xfrm>
            <a:off x="3575050" y="273053"/>
            <a:ext cx="5111750" cy="5853113"/>
          </a:xfrm>
        </p:spPr>
        <p:txBody>
          <a:bodyPr>
            <a:normAutofit/>
          </a:bodyPr>
          <a:lstStyle>
            <a:lvl1pPr>
              <a:defRPr sz="2000">
                <a:solidFill>
                  <a:srgbClr val="000000"/>
                </a:solidFill>
              </a:defRPr>
            </a:lvl1pPr>
            <a:lvl2pPr>
              <a:defRPr sz="2000">
                <a:solidFill>
                  <a:srgbClr val="000000"/>
                </a:solidFill>
              </a:defRPr>
            </a:lvl2pPr>
            <a:lvl3pPr>
              <a:defRPr sz="2000">
                <a:solidFill>
                  <a:srgbClr val="000000"/>
                </a:solidFill>
              </a:defRPr>
            </a:lvl3pPr>
            <a:lvl4pPr>
              <a:defRPr sz="2000">
                <a:solidFill>
                  <a:srgbClr val="000000"/>
                </a:solidFill>
              </a:defRPr>
            </a:lvl4pPr>
            <a:lvl5pPr>
              <a:defRPr sz="2000">
                <a:solidFill>
                  <a:srgbClr val="000000"/>
                </a:solidFill>
              </a:defRPr>
            </a:lvl5pPr>
            <a:lvl6pPr>
              <a:defRPr sz="2000"/>
            </a:lvl6pPr>
            <a:lvl7pPr>
              <a:defRPr sz="2000"/>
            </a:lvl7pPr>
            <a:lvl8pPr>
              <a:defRPr sz="2000"/>
            </a:lvl8pPr>
            <a:lvl9pPr>
              <a:defRPr sz="2000"/>
            </a:lvl9pPr>
          </a:lstStyle>
          <a:p>
            <a:pPr lvl="0"/>
            <a:r>
              <a:rPr lang="it-IT" dirty="0"/>
              <a:t>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testo 3"/>
          <p:cNvSpPr>
            <a:spLocks noGrp="1"/>
          </p:cNvSpPr>
          <p:nvPr>
            <p:ph type="body" sz="half" idx="2" hasCustomPrompt="1"/>
          </p:nvPr>
        </p:nvSpPr>
        <p:spPr>
          <a:xfrm>
            <a:off x="457204" y="1435103"/>
            <a:ext cx="3008313" cy="338554"/>
          </a:xfrm>
        </p:spPr>
        <p:txBody>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Testo descrittivo</a:t>
            </a:r>
          </a:p>
        </p:txBody>
      </p:sp>
      <p:sp>
        <p:nvSpPr>
          <p:cNvPr id="10" name="Segnaposto numero diapositiva 6">
            <a:extLst>
              <a:ext uri="{FF2B5EF4-FFF2-40B4-BE49-F238E27FC236}">
                <a16:creationId xmlns="" xmlns:a16="http://schemas.microsoft.com/office/drawing/2014/main" id="{4E70B6EF-5C13-4FD1-9543-1C26F79069C3}"/>
              </a:ext>
            </a:extLst>
          </p:cNvPr>
          <p:cNvSpPr>
            <a:spLocks noGrp="1"/>
          </p:cNvSpPr>
          <p:nvPr>
            <p:ph type="sldNum" sz="quarter" idx="12"/>
          </p:nvPr>
        </p:nvSpPr>
        <p:spPr>
          <a:xfrm>
            <a:off x="8357196" y="6353485"/>
            <a:ext cx="520995" cy="365125"/>
          </a:xfrm>
          <a:prstGeom prst="rect">
            <a:avLst/>
          </a:prstGeom>
        </p:spPr>
        <p:txBody>
          <a:bodyPr/>
          <a:lstStyle/>
          <a:p>
            <a:fld id="{02C7C199-0D0D-7840-A88D-785280B31CF7}" type="slidenum">
              <a:rPr lang="it-IT" smtClean="0"/>
              <a:pPr/>
              <a:t>‹N›</a:t>
            </a:fld>
            <a:endParaRPr lang="it-IT"/>
          </a:p>
        </p:txBody>
      </p:sp>
      <p:sp>
        <p:nvSpPr>
          <p:cNvPr id="13" name="Segnaposto numero diapositiva 5">
            <a:extLst>
              <a:ext uri="{FF2B5EF4-FFF2-40B4-BE49-F238E27FC236}">
                <a16:creationId xmlns="" xmlns:a16="http://schemas.microsoft.com/office/drawing/2014/main" id="{777E82F6-7219-406B-978D-078986B97A97}"/>
              </a:ext>
            </a:extLst>
          </p:cNvPr>
          <p:cNvSpPr txBox="1">
            <a:spLocks/>
          </p:cNvSpPr>
          <p:nvPr userDrawn="1"/>
        </p:nvSpPr>
        <p:spPr>
          <a:xfrm>
            <a:off x="6135430" y="6353485"/>
            <a:ext cx="2221765" cy="365125"/>
          </a:xfrm>
          <a:prstGeom prst="rect">
            <a:avLst/>
          </a:prstGeom>
        </p:spPr>
        <p:txBody>
          <a:bodyPr vert="horz" lIns="0" tIns="45720" rIns="91440" bIns="0" rtlCol="0" anchor="ctr" anchorCtr="0"/>
          <a:lstStyle>
            <a:defPPr>
              <a:defRPr lang="it-IT"/>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it-IT" dirty="0">
                <a:solidFill>
                  <a:srgbClr val="B2B2B2"/>
                </a:solidFill>
              </a:rPr>
              <a:t>Titolo</a:t>
            </a:r>
            <a:r>
              <a:rPr lang="it-IT" baseline="0" dirty="0">
                <a:solidFill>
                  <a:srgbClr val="B2B2B2"/>
                </a:solidFill>
              </a:rPr>
              <a:t> della presentazione  - Luogo e data</a:t>
            </a:r>
            <a:endParaRPr lang="it-IT" dirty="0">
              <a:solidFill>
                <a:srgbClr val="B2B2B2"/>
              </a:solidFill>
            </a:endParaRPr>
          </a:p>
        </p:txBody>
      </p:sp>
    </p:spTree>
    <p:extLst>
      <p:ext uri="{BB962C8B-B14F-4D97-AF65-F5344CB8AC3E}">
        <p14:creationId xmlns="" xmlns:p14="http://schemas.microsoft.com/office/powerpoint/2010/main" val="3048565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magine a sinistra">
    <p:spTree>
      <p:nvGrpSpPr>
        <p:cNvPr id="1" name=""/>
        <p:cNvGrpSpPr/>
        <p:nvPr/>
      </p:nvGrpSpPr>
      <p:grpSpPr>
        <a:xfrm>
          <a:off x="0" y="0"/>
          <a:ext cx="0" cy="0"/>
          <a:chOff x="0" y="0"/>
          <a:chExt cx="0" cy="0"/>
        </a:xfrm>
      </p:grpSpPr>
      <p:sp>
        <p:nvSpPr>
          <p:cNvPr id="9" name="Rettangolo 7"/>
          <p:cNvSpPr/>
          <p:nvPr userDrawn="1"/>
        </p:nvSpPr>
        <p:spPr>
          <a:xfrm>
            <a:off x="0" y="2"/>
            <a:ext cx="9144000" cy="6273612"/>
          </a:xfrm>
          <a:prstGeom prst="rect">
            <a:avLst/>
          </a:prstGeom>
          <a:solidFill>
            <a:srgbClr val="7396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Segnaposto immagine 5"/>
          <p:cNvSpPr>
            <a:spLocks noGrp="1"/>
          </p:cNvSpPr>
          <p:nvPr>
            <p:ph type="pic" sz="quarter" idx="13" hasCustomPrompt="1"/>
          </p:nvPr>
        </p:nvSpPr>
        <p:spPr>
          <a:xfrm>
            <a:off x="0" y="2"/>
            <a:ext cx="3465515" cy="6273611"/>
          </a:xfrm>
          <a:ln w="12700">
            <a:solidFill>
              <a:schemeClr val="bg1"/>
            </a:solidFill>
          </a:ln>
        </p:spPr>
        <p:txBody>
          <a:bodyPr>
            <a:normAutofit/>
          </a:bodyPr>
          <a:lstStyle>
            <a:lvl1pPr marL="0" indent="0">
              <a:buNone/>
              <a:defRPr sz="1400">
                <a:solidFill>
                  <a:srgbClr val="FFFFFF"/>
                </a:solidFill>
              </a:defRPr>
            </a:lvl1pPr>
          </a:lstStyle>
          <a:p>
            <a:r>
              <a:rPr lang="it-IT" dirty="0"/>
              <a:t>Cliccare sull’icona per inserire l’immagine (non utilizzare copia/incolla)</a:t>
            </a:r>
            <a:br>
              <a:rPr lang="it-IT" dirty="0"/>
            </a:br>
            <a:r>
              <a:rPr lang="it-IT" dirty="0"/>
              <a:t>Dimensioni immagine: </a:t>
            </a:r>
            <a:br>
              <a:rPr lang="it-IT" dirty="0"/>
            </a:br>
            <a:r>
              <a:rPr lang="it-IT" dirty="0"/>
              <a:t>Risoluzione a 160dpi</a:t>
            </a:r>
            <a:br>
              <a:rPr lang="it-IT" dirty="0"/>
            </a:br>
            <a:r>
              <a:rPr lang="it-IT" dirty="0"/>
              <a:t>8,57 cm (540px) per 14,29cm (900px)</a:t>
            </a:r>
          </a:p>
        </p:txBody>
      </p:sp>
      <p:sp>
        <p:nvSpPr>
          <p:cNvPr id="3" name="Segnaposto contenuto 2"/>
          <p:cNvSpPr>
            <a:spLocks noGrp="1"/>
          </p:cNvSpPr>
          <p:nvPr>
            <p:ph idx="1" hasCustomPrompt="1"/>
          </p:nvPr>
        </p:nvSpPr>
        <p:spPr>
          <a:xfrm>
            <a:off x="3575050" y="1072976"/>
            <a:ext cx="5111750" cy="1877437"/>
          </a:xfrm>
        </p:spPr>
        <p:txBody>
          <a:bodyPr>
            <a:spAutoFit/>
          </a:bodyPr>
          <a:lstStyle>
            <a:lvl1pPr>
              <a:defRPr sz="2000">
                <a:solidFill>
                  <a:srgbClr val="FFFFFF"/>
                </a:solidFill>
              </a:defRPr>
            </a:lvl1pPr>
            <a:lvl2pPr>
              <a:defRPr sz="2000">
                <a:solidFill>
                  <a:srgbClr val="FFFFFF"/>
                </a:solidFill>
              </a:defRPr>
            </a:lvl2pPr>
            <a:lvl3pPr>
              <a:defRPr sz="2000">
                <a:solidFill>
                  <a:srgbClr val="FFFFFF"/>
                </a:solidFill>
              </a:defRPr>
            </a:lvl3pPr>
            <a:lvl4pPr>
              <a:defRPr sz="2000">
                <a:solidFill>
                  <a:srgbClr val="FFFFFF"/>
                </a:solidFill>
              </a:defRPr>
            </a:lvl4pPr>
            <a:lvl5pPr>
              <a:defRPr sz="2000">
                <a:solidFill>
                  <a:srgbClr val="FFFFFF"/>
                </a:solidFill>
              </a:defRPr>
            </a:lvl5pPr>
            <a:lvl6pPr>
              <a:defRPr sz="2000"/>
            </a:lvl6pPr>
            <a:lvl7pPr>
              <a:defRPr sz="2000"/>
            </a:lvl7pPr>
            <a:lvl8pPr>
              <a:defRPr sz="2000"/>
            </a:lvl8pPr>
            <a:lvl9pPr>
              <a:defRPr sz="2000"/>
            </a:lvl9pPr>
          </a:lstStyle>
          <a:p>
            <a:pPr lvl="0"/>
            <a:r>
              <a:rPr lang="it-IT" dirty="0"/>
              <a:t>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1" name="Titolo 10"/>
          <p:cNvSpPr>
            <a:spLocks noGrp="1"/>
          </p:cNvSpPr>
          <p:nvPr>
            <p:ph type="title" hasCustomPrompt="1"/>
          </p:nvPr>
        </p:nvSpPr>
        <p:spPr>
          <a:xfrm>
            <a:off x="3575050" y="281904"/>
            <a:ext cx="5067964" cy="400110"/>
          </a:xfrm>
        </p:spPr>
        <p:txBody>
          <a:bodyPr/>
          <a:lstStyle>
            <a:lvl1pPr>
              <a:defRPr>
                <a:solidFill>
                  <a:srgbClr val="FFFFFF"/>
                </a:solidFill>
              </a:defRPr>
            </a:lvl1pPr>
          </a:lstStyle>
          <a:p>
            <a:r>
              <a:rPr lang="it-IT" dirty="0"/>
              <a:t>Titolo della slide</a:t>
            </a:r>
          </a:p>
        </p:txBody>
      </p:sp>
      <p:sp>
        <p:nvSpPr>
          <p:cNvPr id="8" name="Segnaposto numero diapositiva 6">
            <a:extLst>
              <a:ext uri="{FF2B5EF4-FFF2-40B4-BE49-F238E27FC236}">
                <a16:creationId xmlns="" xmlns:a16="http://schemas.microsoft.com/office/drawing/2014/main" id="{7B358209-AE3A-4A59-A570-198562070680}"/>
              </a:ext>
            </a:extLst>
          </p:cNvPr>
          <p:cNvSpPr>
            <a:spLocks noGrp="1"/>
          </p:cNvSpPr>
          <p:nvPr>
            <p:ph type="sldNum" sz="quarter" idx="12"/>
          </p:nvPr>
        </p:nvSpPr>
        <p:spPr>
          <a:xfrm>
            <a:off x="8357196" y="6353485"/>
            <a:ext cx="520995" cy="365125"/>
          </a:xfrm>
          <a:prstGeom prst="rect">
            <a:avLst/>
          </a:prstGeom>
        </p:spPr>
        <p:txBody>
          <a:bodyPr/>
          <a:lstStyle/>
          <a:p>
            <a:fld id="{02C7C199-0D0D-7840-A88D-785280B31CF7}" type="slidenum">
              <a:rPr lang="it-IT" smtClean="0"/>
              <a:pPr/>
              <a:t>‹N›</a:t>
            </a:fld>
            <a:endParaRPr lang="it-IT"/>
          </a:p>
        </p:txBody>
      </p:sp>
      <p:sp>
        <p:nvSpPr>
          <p:cNvPr id="13" name="Segnaposto numero diapositiva 5">
            <a:extLst>
              <a:ext uri="{FF2B5EF4-FFF2-40B4-BE49-F238E27FC236}">
                <a16:creationId xmlns="" xmlns:a16="http://schemas.microsoft.com/office/drawing/2014/main" id="{3333F289-F70F-40CF-84B3-B8E8309EF5A6}"/>
              </a:ext>
            </a:extLst>
          </p:cNvPr>
          <p:cNvSpPr txBox="1">
            <a:spLocks/>
          </p:cNvSpPr>
          <p:nvPr userDrawn="1"/>
        </p:nvSpPr>
        <p:spPr>
          <a:xfrm>
            <a:off x="6135430" y="6353485"/>
            <a:ext cx="2221765" cy="365125"/>
          </a:xfrm>
          <a:prstGeom prst="rect">
            <a:avLst/>
          </a:prstGeom>
        </p:spPr>
        <p:txBody>
          <a:bodyPr vert="horz" lIns="0" tIns="45720" rIns="91440" bIns="0" rtlCol="0" anchor="ctr" anchorCtr="0"/>
          <a:lstStyle>
            <a:defPPr>
              <a:defRPr lang="it-IT"/>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it-IT" dirty="0">
                <a:solidFill>
                  <a:srgbClr val="B2B2B2"/>
                </a:solidFill>
              </a:rPr>
              <a:t>Titolo</a:t>
            </a:r>
            <a:r>
              <a:rPr lang="it-IT" baseline="0" dirty="0">
                <a:solidFill>
                  <a:srgbClr val="B2B2B2"/>
                </a:solidFill>
              </a:rPr>
              <a:t> della presentazione  - Luogo e data</a:t>
            </a:r>
            <a:endParaRPr lang="it-IT" dirty="0">
              <a:solidFill>
                <a:srgbClr val="B2B2B2"/>
              </a:solidFill>
            </a:endParaRPr>
          </a:p>
        </p:txBody>
      </p:sp>
    </p:spTree>
    <p:extLst>
      <p:ext uri="{BB962C8B-B14F-4D97-AF65-F5344CB8AC3E}">
        <p14:creationId xmlns="" xmlns:p14="http://schemas.microsoft.com/office/powerpoint/2010/main" val="2515791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Rettangolo 7"/>
          <p:cNvSpPr/>
          <p:nvPr userDrawn="1"/>
        </p:nvSpPr>
        <p:spPr>
          <a:xfrm>
            <a:off x="0" y="2"/>
            <a:ext cx="9144000" cy="6273612"/>
          </a:xfrm>
          <a:prstGeom prst="rect">
            <a:avLst/>
          </a:prstGeom>
          <a:solidFill>
            <a:srgbClr val="7396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1792288" y="5059564"/>
            <a:ext cx="5486400" cy="307777"/>
          </a:xfrm>
        </p:spPr>
        <p:txBody>
          <a:bodyPr anchor="b"/>
          <a:lstStyle>
            <a:lvl1pPr algn="l">
              <a:defRPr sz="2000" b="1">
                <a:solidFill>
                  <a:srgbClr val="FFFFFF"/>
                </a:solidFill>
              </a:defRPr>
            </a:lvl1pPr>
          </a:lstStyle>
          <a:p>
            <a:r>
              <a:rPr lang="it-IT" dirty="0"/>
              <a:t>Titolo</a:t>
            </a:r>
          </a:p>
        </p:txBody>
      </p:sp>
      <p:sp>
        <p:nvSpPr>
          <p:cNvPr id="3" name="Segnaposto immagine 2"/>
          <p:cNvSpPr>
            <a:spLocks noGrp="1"/>
          </p:cNvSpPr>
          <p:nvPr>
            <p:ph type="pic" idx="1" hasCustomPrompt="1"/>
          </p:nvPr>
        </p:nvSpPr>
        <p:spPr>
          <a:xfrm>
            <a:off x="1792288" y="889491"/>
            <a:ext cx="5486400" cy="4114800"/>
          </a:xfrm>
          <a:ln w="25400">
            <a:solidFill>
              <a:schemeClr val="bg1"/>
            </a:solidFill>
          </a:ln>
        </p:spPr>
        <p:txBody>
          <a:bodyPr/>
          <a:lstStyle>
            <a:lvl1pPr marL="0" indent="0">
              <a:buNone/>
              <a:defRPr sz="1800" baseline="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Cliccare sull’icona per inserire l’immagine (non utilizzare copia/incolla)</a:t>
            </a:r>
            <a:br>
              <a:rPr lang="it-IT" dirty="0"/>
            </a:br>
            <a:r>
              <a:rPr lang="it-IT" dirty="0"/>
              <a:t>Dimensioni immagine: </a:t>
            </a:r>
            <a:br>
              <a:rPr lang="it-IT" dirty="0"/>
            </a:br>
            <a:r>
              <a:rPr lang="it-IT" dirty="0"/>
              <a:t>Risoluzione a 160dpi</a:t>
            </a:r>
            <a:br>
              <a:rPr lang="it-IT" dirty="0"/>
            </a:br>
            <a:r>
              <a:rPr lang="it-IT" dirty="0"/>
              <a:t>15,24 cm (1600px) per 11,43cm (1200px)</a:t>
            </a:r>
          </a:p>
        </p:txBody>
      </p:sp>
      <p:sp>
        <p:nvSpPr>
          <p:cNvPr id="4" name="Segnaposto testo 3"/>
          <p:cNvSpPr>
            <a:spLocks noGrp="1"/>
          </p:cNvSpPr>
          <p:nvPr>
            <p:ph type="body" sz="half" idx="2" hasCustomPrompt="1"/>
          </p:nvPr>
        </p:nvSpPr>
        <p:spPr>
          <a:xfrm>
            <a:off x="1792288" y="5367340"/>
            <a:ext cx="5486400" cy="307777"/>
          </a:xfrm>
        </p:spPr>
        <p:txBody>
          <a:bodyPr>
            <a:sp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Testo descrittivo</a:t>
            </a:r>
          </a:p>
        </p:txBody>
      </p:sp>
      <p:sp>
        <p:nvSpPr>
          <p:cNvPr id="10" name="Segnaposto numero diapositiva 6">
            <a:extLst>
              <a:ext uri="{FF2B5EF4-FFF2-40B4-BE49-F238E27FC236}">
                <a16:creationId xmlns="" xmlns:a16="http://schemas.microsoft.com/office/drawing/2014/main" id="{16F23586-78F5-49CD-8867-E527331FB7D6}"/>
              </a:ext>
            </a:extLst>
          </p:cNvPr>
          <p:cNvSpPr>
            <a:spLocks noGrp="1"/>
          </p:cNvSpPr>
          <p:nvPr>
            <p:ph type="sldNum" sz="quarter" idx="12"/>
          </p:nvPr>
        </p:nvSpPr>
        <p:spPr>
          <a:xfrm>
            <a:off x="8357196" y="6353485"/>
            <a:ext cx="520995" cy="365125"/>
          </a:xfrm>
          <a:prstGeom prst="rect">
            <a:avLst/>
          </a:prstGeom>
        </p:spPr>
        <p:txBody>
          <a:bodyPr/>
          <a:lstStyle/>
          <a:p>
            <a:fld id="{02C7C199-0D0D-7840-A88D-785280B31CF7}" type="slidenum">
              <a:rPr lang="it-IT" smtClean="0"/>
              <a:pPr/>
              <a:t>‹N›</a:t>
            </a:fld>
            <a:endParaRPr lang="it-IT"/>
          </a:p>
        </p:txBody>
      </p:sp>
      <p:sp>
        <p:nvSpPr>
          <p:cNvPr id="13" name="Segnaposto numero diapositiva 5">
            <a:extLst>
              <a:ext uri="{FF2B5EF4-FFF2-40B4-BE49-F238E27FC236}">
                <a16:creationId xmlns="" xmlns:a16="http://schemas.microsoft.com/office/drawing/2014/main" id="{C43C28D7-2E5F-403E-83FF-ED6E0A4E4ED4}"/>
              </a:ext>
            </a:extLst>
          </p:cNvPr>
          <p:cNvSpPr txBox="1">
            <a:spLocks/>
          </p:cNvSpPr>
          <p:nvPr userDrawn="1"/>
        </p:nvSpPr>
        <p:spPr>
          <a:xfrm>
            <a:off x="6135430" y="6353485"/>
            <a:ext cx="2221765" cy="365125"/>
          </a:xfrm>
          <a:prstGeom prst="rect">
            <a:avLst/>
          </a:prstGeom>
        </p:spPr>
        <p:txBody>
          <a:bodyPr vert="horz" lIns="0" tIns="45720" rIns="91440" bIns="0" rtlCol="0" anchor="ctr" anchorCtr="0"/>
          <a:lstStyle>
            <a:defPPr>
              <a:defRPr lang="it-IT"/>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it-IT" dirty="0">
                <a:solidFill>
                  <a:srgbClr val="B2B2B2"/>
                </a:solidFill>
              </a:rPr>
              <a:t>Titolo</a:t>
            </a:r>
            <a:r>
              <a:rPr lang="it-IT" baseline="0" dirty="0">
                <a:solidFill>
                  <a:srgbClr val="B2B2B2"/>
                </a:solidFill>
              </a:rPr>
              <a:t> della presentazione  - Luogo e data</a:t>
            </a:r>
            <a:endParaRPr lang="it-IT" dirty="0">
              <a:solidFill>
                <a:srgbClr val="B2B2B2"/>
              </a:solidFill>
            </a:endParaRPr>
          </a:p>
        </p:txBody>
      </p:sp>
    </p:spTree>
    <p:extLst>
      <p:ext uri="{BB962C8B-B14F-4D97-AF65-F5344CB8AC3E}">
        <p14:creationId xmlns="" xmlns:p14="http://schemas.microsoft.com/office/powerpoint/2010/main" val="194454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magine testo sfondo scuro">
    <p:spTree>
      <p:nvGrpSpPr>
        <p:cNvPr id="1" name=""/>
        <p:cNvGrpSpPr/>
        <p:nvPr/>
      </p:nvGrpSpPr>
      <p:grpSpPr>
        <a:xfrm>
          <a:off x="0" y="0"/>
          <a:ext cx="0" cy="0"/>
          <a:chOff x="0" y="0"/>
          <a:chExt cx="0" cy="0"/>
        </a:xfrm>
      </p:grpSpPr>
      <p:sp>
        <p:nvSpPr>
          <p:cNvPr id="5" name="Segnaposto immagine 4"/>
          <p:cNvSpPr>
            <a:spLocks noGrp="1"/>
          </p:cNvSpPr>
          <p:nvPr>
            <p:ph type="pic" sz="quarter" idx="13" hasCustomPrompt="1"/>
          </p:nvPr>
        </p:nvSpPr>
        <p:spPr>
          <a:xfrm>
            <a:off x="0" y="-2"/>
            <a:ext cx="9144000" cy="6174000"/>
          </a:xfrm>
        </p:spPr>
        <p:txBody>
          <a:bodyPr/>
          <a:lstStyle>
            <a:lvl1pPr marL="0" indent="0">
              <a:buNone/>
              <a:defRPr sz="1800">
                <a:solidFill>
                  <a:srgbClr val="000000"/>
                </a:solidFill>
              </a:defRPr>
            </a:lvl1pPr>
          </a:lstStyle>
          <a:p>
            <a:r>
              <a:rPr lang="it-IT" dirty="0"/>
              <a:t>Immagine a tutto schermo con box per testo bianco su sfondo scuro</a:t>
            </a:r>
            <a:br>
              <a:rPr lang="it-IT" dirty="0"/>
            </a:br>
            <a:r>
              <a:rPr lang="it-IT" dirty="0"/>
              <a:t>Cliccare sull’icona per inserire l’immagine (non utilizzare copia/incolla)</a:t>
            </a:r>
            <a:br>
              <a:rPr lang="it-IT" dirty="0"/>
            </a:br>
            <a:r>
              <a:rPr lang="it-IT" dirty="0"/>
              <a:t>Dimensioni immagine: </a:t>
            </a:r>
            <a:br>
              <a:rPr lang="it-IT" dirty="0"/>
            </a:br>
            <a:r>
              <a:rPr lang="it-IT" dirty="0"/>
              <a:t>Risoluzione a 160dpi</a:t>
            </a:r>
            <a:br>
              <a:rPr lang="it-IT" dirty="0"/>
            </a:br>
            <a:r>
              <a:rPr lang="it-IT" dirty="0"/>
              <a:t>25,4 cm (1600px) per 17,15cm (1080px)</a:t>
            </a:r>
          </a:p>
          <a:p>
            <a:endParaRPr lang="it-IT" dirty="0"/>
          </a:p>
        </p:txBody>
      </p:sp>
      <p:sp>
        <p:nvSpPr>
          <p:cNvPr id="4" name="Segnaposto testo 3"/>
          <p:cNvSpPr>
            <a:spLocks noGrp="1"/>
          </p:cNvSpPr>
          <p:nvPr>
            <p:ph type="body" sz="half" idx="2" hasCustomPrompt="1"/>
          </p:nvPr>
        </p:nvSpPr>
        <p:spPr>
          <a:xfrm>
            <a:off x="1066800" y="4360058"/>
            <a:ext cx="7242444" cy="804863"/>
          </a:xfrm>
          <a:solidFill>
            <a:srgbClr val="73963D">
              <a:alpha val="86000"/>
            </a:srgbClr>
          </a:solidFill>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Testo descrittivo su sfondo scuro</a:t>
            </a:r>
          </a:p>
        </p:txBody>
      </p:sp>
      <p:sp>
        <p:nvSpPr>
          <p:cNvPr id="8" name="Segnaposto numero diapositiva 6">
            <a:extLst>
              <a:ext uri="{FF2B5EF4-FFF2-40B4-BE49-F238E27FC236}">
                <a16:creationId xmlns="" xmlns:a16="http://schemas.microsoft.com/office/drawing/2014/main" id="{03F4CBCA-63B4-41B0-9A11-60E7E8B01063}"/>
              </a:ext>
            </a:extLst>
          </p:cNvPr>
          <p:cNvSpPr>
            <a:spLocks noGrp="1"/>
          </p:cNvSpPr>
          <p:nvPr>
            <p:ph type="sldNum" sz="quarter" idx="12"/>
          </p:nvPr>
        </p:nvSpPr>
        <p:spPr>
          <a:xfrm>
            <a:off x="8357196" y="6353485"/>
            <a:ext cx="520995" cy="365125"/>
          </a:xfrm>
          <a:prstGeom prst="rect">
            <a:avLst/>
          </a:prstGeom>
        </p:spPr>
        <p:txBody>
          <a:bodyPr/>
          <a:lstStyle/>
          <a:p>
            <a:fld id="{02C7C199-0D0D-7840-A88D-785280B31CF7}" type="slidenum">
              <a:rPr lang="it-IT" smtClean="0"/>
              <a:pPr/>
              <a:t>‹N›</a:t>
            </a:fld>
            <a:endParaRPr lang="it-IT"/>
          </a:p>
        </p:txBody>
      </p:sp>
      <p:sp>
        <p:nvSpPr>
          <p:cNvPr id="10" name="Segnaposto numero diapositiva 5">
            <a:extLst>
              <a:ext uri="{FF2B5EF4-FFF2-40B4-BE49-F238E27FC236}">
                <a16:creationId xmlns="" xmlns:a16="http://schemas.microsoft.com/office/drawing/2014/main" id="{B942B14F-4106-43AE-9DF3-5BD97C809EA4}"/>
              </a:ext>
            </a:extLst>
          </p:cNvPr>
          <p:cNvSpPr txBox="1">
            <a:spLocks/>
          </p:cNvSpPr>
          <p:nvPr userDrawn="1"/>
        </p:nvSpPr>
        <p:spPr>
          <a:xfrm>
            <a:off x="6135430" y="6353485"/>
            <a:ext cx="2221765" cy="365125"/>
          </a:xfrm>
          <a:prstGeom prst="rect">
            <a:avLst/>
          </a:prstGeom>
        </p:spPr>
        <p:txBody>
          <a:bodyPr vert="horz" lIns="0" tIns="45720" rIns="91440" bIns="0" rtlCol="0" anchor="ctr" anchorCtr="0"/>
          <a:lstStyle>
            <a:defPPr>
              <a:defRPr lang="it-IT"/>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it-IT" dirty="0">
                <a:solidFill>
                  <a:srgbClr val="B2B2B2"/>
                </a:solidFill>
              </a:rPr>
              <a:t>Titolo</a:t>
            </a:r>
            <a:r>
              <a:rPr lang="it-IT" baseline="0" dirty="0">
                <a:solidFill>
                  <a:srgbClr val="B2B2B2"/>
                </a:solidFill>
              </a:rPr>
              <a:t> della presentazione  - Luogo e data</a:t>
            </a:r>
            <a:endParaRPr lang="it-IT" dirty="0">
              <a:solidFill>
                <a:srgbClr val="B2B2B2"/>
              </a:solidFill>
            </a:endParaRPr>
          </a:p>
        </p:txBody>
      </p:sp>
    </p:spTree>
    <p:extLst>
      <p:ext uri="{BB962C8B-B14F-4D97-AF65-F5344CB8AC3E}">
        <p14:creationId xmlns="" xmlns:p14="http://schemas.microsoft.com/office/powerpoint/2010/main" val="1505307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di chiusura">
    <p:spTree>
      <p:nvGrpSpPr>
        <p:cNvPr id="1" name=""/>
        <p:cNvGrpSpPr/>
        <p:nvPr/>
      </p:nvGrpSpPr>
      <p:grpSpPr>
        <a:xfrm>
          <a:off x="0" y="0"/>
          <a:ext cx="0" cy="0"/>
          <a:chOff x="0" y="0"/>
          <a:chExt cx="0" cy="0"/>
        </a:xfrm>
      </p:grpSpPr>
      <p:sp>
        <p:nvSpPr>
          <p:cNvPr id="2" name="Ovale 1"/>
          <p:cNvSpPr/>
          <p:nvPr userDrawn="1"/>
        </p:nvSpPr>
        <p:spPr>
          <a:xfrm>
            <a:off x="2502000" y="941734"/>
            <a:ext cx="4140000" cy="4140000"/>
          </a:xfrm>
          <a:prstGeom prst="ellipse">
            <a:avLst/>
          </a:prstGeom>
          <a:solidFill>
            <a:srgbClr val="73963D"/>
          </a:solidFill>
          <a:ln>
            <a:solidFill>
              <a:srgbClr val="7396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8" name="Rettangolo 7"/>
          <p:cNvSpPr/>
          <p:nvPr userDrawn="1"/>
        </p:nvSpPr>
        <p:spPr>
          <a:xfrm>
            <a:off x="0" y="3295534"/>
            <a:ext cx="9144000" cy="751642"/>
          </a:xfrm>
          <a:prstGeom prst="rect">
            <a:avLst/>
          </a:prstGeom>
          <a:solidFill>
            <a:schemeClr val="bg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Segnaposto testo 11"/>
          <p:cNvSpPr>
            <a:spLocks noGrp="1"/>
          </p:cNvSpPr>
          <p:nvPr>
            <p:ph type="body" sz="quarter" idx="10" hasCustomPrompt="1"/>
          </p:nvPr>
        </p:nvSpPr>
        <p:spPr>
          <a:xfrm>
            <a:off x="2466000" y="1776435"/>
            <a:ext cx="4212000" cy="1508105"/>
          </a:xfrm>
          <a:ln>
            <a:noFill/>
          </a:ln>
        </p:spPr>
        <p:txBody>
          <a:bodyPr anchor="b" anchorCtr="1"/>
          <a:lstStyle>
            <a:lvl1pPr marL="0" indent="0" algn="ctr">
              <a:buNone/>
              <a:defRPr baseline="0">
                <a:solidFill>
                  <a:srgbClr val="FFFFF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dirty="0"/>
              <a:t>Autore </a:t>
            </a:r>
          </a:p>
          <a:p>
            <a:pPr lvl="0"/>
            <a:r>
              <a:rPr lang="it-IT" dirty="0"/>
              <a:t>Contatti: Mail 1</a:t>
            </a:r>
          </a:p>
          <a:p>
            <a:pPr lvl="0"/>
            <a:r>
              <a:rPr lang="it-IT" dirty="0" err="1"/>
              <a:t>Conttti</a:t>
            </a:r>
            <a:r>
              <a:rPr lang="it-IT" dirty="0"/>
              <a:t>: Mail 2</a:t>
            </a:r>
          </a:p>
          <a:p>
            <a:pPr lvl="0"/>
            <a:endParaRPr lang="it-IT" dirty="0"/>
          </a:p>
        </p:txBody>
      </p:sp>
      <p:pic>
        <p:nvPicPr>
          <p:cNvPr id="3" name="Immagine 2" descr="BANNER.jp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3371901"/>
            <a:ext cx="9144000" cy="572030"/>
          </a:xfrm>
          <a:prstGeom prst="rect">
            <a:avLst/>
          </a:prstGeom>
        </p:spPr>
      </p:pic>
    </p:spTree>
    <p:extLst>
      <p:ext uri="{BB962C8B-B14F-4D97-AF65-F5344CB8AC3E}">
        <p14:creationId xmlns="" xmlns:p14="http://schemas.microsoft.com/office/powerpoint/2010/main" val="731105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yout vuoto">
    <p:spTree>
      <p:nvGrpSpPr>
        <p:cNvPr id="1" name=""/>
        <p:cNvGrpSpPr/>
        <p:nvPr/>
      </p:nvGrpSpPr>
      <p:grpSpPr>
        <a:xfrm>
          <a:off x="0" y="0"/>
          <a:ext cx="0" cy="0"/>
          <a:chOff x="0" y="0"/>
          <a:chExt cx="0" cy="0"/>
        </a:xfrm>
      </p:grpSpPr>
      <p:sp>
        <p:nvSpPr>
          <p:cNvPr id="5" name="Segnaposto testo 4"/>
          <p:cNvSpPr>
            <a:spLocks noGrp="1"/>
          </p:cNvSpPr>
          <p:nvPr>
            <p:ph type="body" sz="quarter" idx="11" hasCustomPrompt="1"/>
          </p:nvPr>
        </p:nvSpPr>
        <p:spPr>
          <a:xfrm>
            <a:off x="413414" y="1071248"/>
            <a:ext cx="8228898" cy="187743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it-IT" dirty="0" err="1"/>
              <a:t>Lorem</a:t>
            </a:r>
            <a:r>
              <a:rPr lang="it-IT" dirty="0"/>
              <a:t> </a:t>
            </a:r>
            <a:r>
              <a:rPr lang="it-IT" dirty="0" err="1"/>
              <a:t>ipsum</a:t>
            </a:r>
            <a:r>
              <a:rPr lang="it-IT" dirty="0"/>
              <a:t> </a:t>
            </a:r>
            <a:r>
              <a:rPr lang="it-IT" dirty="0" err="1"/>
              <a:t>dolor</a:t>
            </a:r>
            <a:r>
              <a:rPr lang="it-IT" dirty="0"/>
              <a:t> sic </a:t>
            </a:r>
            <a:r>
              <a:rPr lang="it-IT" dirty="0" err="1"/>
              <a:t>amet</a:t>
            </a:r>
            <a:endParaRPr lang="it-IT" dirty="0"/>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Titolo 5"/>
          <p:cNvSpPr>
            <a:spLocks noGrp="1"/>
          </p:cNvSpPr>
          <p:nvPr>
            <p:ph type="title" hasCustomPrompt="1"/>
          </p:nvPr>
        </p:nvSpPr>
        <p:spPr/>
        <p:txBody>
          <a:bodyPr/>
          <a:lstStyle>
            <a:lvl1pPr>
              <a:defRPr>
                <a:solidFill>
                  <a:srgbClr val="000000"/>
                </a:solidFill>
              </a:defRPr>
            </a:lvl1pPr>
          </a:lstStyle>
          <a:p>
            <a:r>
              <a:rPr lang="it-IT" dirty="0"/>
              <a:t>Titolo</a:t>
            </a:r>
          </a:p>
        </p:txBody>
      </p:sp>
      <p:sp>
        <p:nvSpPr>
          <p:cNvPr id="8" name="Segnaposto numero diapositiva 6">
            <a:extLst>
              <a:ext uri="{FF2B5EF4-FFF2-40B4-BE49-F238E27FC236}">
                <a16:creationId xmlns="" xmlns:a16="http://schemas.microsoft.com/office/drawing/2014/main" id="{3063256B-21BB-42C2-8847-389BCC21AB62}"/>
              </a:ext>
            </a:extLst>
          </p:cNvPr>
          <p:cNvSpPr>
            <a:spLocks noGrp="1"/>
          </p:cNvSpPr>
          <p:nvPr>
            <p:ph type="sldNum" sz="quarter" idx="12"/>
          </p:nvPr>
        </p:nvSpPr>
        <p:spPr>
          <a:xfrm>
            <a:off x="8357196" y="6353485"/>
            <a:ext cx="520995" cy="365125"/>
          </a:xfrm>
          <a:prstGeom prst="rect">
            <a:avLst/>
          </a:prstGeom>
        </p:spPr>
        <p:txBody>
          <a:bodyPr/>
          <a:lstStyle/>
          <a:p>
            <a:fld id="{02C7C199-0D0D-7840-A88D-785280B31CF7}" type="slidenum">
              <a:rPr lang="it-IT" smtClean="0"/>
              <a:pPr/>
              <a:t>‹N›</a:t>
            </a:fld>
            <a:endParaRPr lang="it-IT"/>
          </a:p>
        </p:txBody>
      </p:sp>
    </p:spTree>
    <p:extLst>
      <p:ext uri="{BB962C8B-B14F-4D97-AF65-F5344CB8AC3E}">
        <p14:creationId xmlns="" xmlns:p14="http://schemas.microsoft.com/office/powerpoint/2010/main" val="4130617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7" name="Rettangolo 6"/>
          <p:cNvSpPr/>
          <p:nvPr userDrawn="1"/>
        </p:nvSpPr>
        <p:spPr>
          <a:xfrm>
            <a:off x="0" y="1"/>
            <a:ext cx="9144000" cy="1051075"/>
          </a:xfrm>
          <a:prstGeom prst="rect">
            <a:avLst/>
          </a:prstGeom>
          <a:solidFill>
            <a:srgbClr val="7396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73963D"/>
              </a:solidFill>
            </a:endParaRPr>
          </a:p>
        </p:txBody>
      </p:sp>
      <p:sp>
        <p:nvSpPr>
          <p:cNvPr id="2" name="Titolo 1"/>
          <p:cNvSpPr>
            <a:spLocks noGrp="1"/>
          </p:cNvSpPr>
          <p:nvPr>
            <p:ph type="title" hasCustomPrompt="1"/>
          </p:nvPr>
        </p:nvSpPr>
        <p:spPr>
          <a:xfrm>
            <a:off x="413414" y="303802"/>
            <a:ext cx="8229600" cy="400110"/>
          </a:xfrm>
        </p:spPr>
        <p:txBody>
          <a:bodyPr/>
          <a:lstStyle>
            <a:lvl1pPr>
              <a:defRPr sz="2600">
                <a:solidFill>
                  <a:srgbClr val="FFFFFF"/>
                </a:solidFill>
              </a:defRPr>
            </a:lvl1pPr>
          </a:lstStyle>
          <a:p>
            <a:r>
              <a:rPr lang="it-IT" dirty="0"/>
              <a:t>Titolo della slide – </a:t>
            </a:r>
            <a:r>
              <a:rPr lang="it-IT" dirty="0" err="1"/>
              <a:t>Arial</a:t>
            </a:r>
            <a:r>
              <a:rPr lang="it-IT" dirty="0"/>
              <a:t> 26pt </a:t>
            </a:r>
          </a:p>
        </p:txBody>
      </p:sp>
      <p:sp>
        <p:nvSpPr>
          <p:cNvPr id="15" name="Segnaposto testo 14"/>
          <p:cNvSpPr>
            <a:spLocks noGrp="1"/>
          </p:cNvSpPr>
          <p:nvPr>
            <p:ph type="body" sz="quarter" idx="13" hasCustomPrompt="1"/>
          </p:nvPr>
        </p:nvSpPr>
        <p:spPr>
          <a:xfrm>
            <a:off x="413414" y="1253067"/>
            <a:ext cx="8229600" cy="400110"/>
          </a:xfrm>
        </p:spPr>
        <p:txBody>
          <a:bodyPr>
            <a:spAutoFit/>
          </a:bodyPr>
          <a:lstStyle>
            <a:lvl1pPr marL="0" indent="0">
              <a:buNone/>
              <a:defRPr sz="2000" b="1" baseline="0">
                <a:solidFill>
                  <a:srgbClr val="7F7F7F"/>
                </a:solidFill>
              </a:defRPr>
            </a:lvl1pPr>
            <a:lvl2pPr>
              <a:defRPr sz="2000" b="1">
                <a:solidFill>
                  <a:srgbClr val="7F7F7F"/>
                </a:solidFill>
              </a:defRPr>
            </a:lvl2pPr>
            <a:lvl3pPr>
              <a:defRPr sz="2000" b="1">
                <a:solidFill>
                  <a:srgbClr val="7F7F7F"/>
                </a:solidFill>
              </a:defRPr>
            </a:lvl3pPr>
            <a:lvl4pPr>
              <a:defRPr sz="2000" b="1">
                <a:solidFill>
                  <a:srgbClr val="7F7F7F"/>
                </a:solidFill>
              </a:defRPr>
            </a:lvl4pPr>
            <a:lvl5pPr>
              <a:defRPr sz="2000" b="1">
                <a:solidFill>
                  <a:srgbClr val="7F7F7F"/>
                </a:solidFill>
              </a:defRPr>
            </a:lvl5pPr>
          </a:lstStyle>
          <a:p>
            <a:pPr lvl="0"/>
            <a:r>
              <a:rPr lang="it-IT" dirty="0"/>
              <a:t>Titolo di secondo livello 20pt </a:t>
            </a:r>
            <a:r>
              <a:rPr lang="it-IT" dirty="0" err="1"/>
              <a:t>Arial</a:t>
            </a:r>
            <a:r>
              <a:rPr lang="it-IT" dirty="0"/>
              <a:t> </a:t>
            </a:r>
            <a:r>
              <a:rPr lang="it-IT" dirty="0" err="1"/>
              <a:t>bold</a:t>
            </a:r>
            <a:endParaRPr lang="it-IT" dirty="0"/>
          </a:p>
        </p:txBody>
      </p:sp>
      <p:sp>
        <p:nvSpPr>
          <p:cNvPr id="17" name="Segnaposto testo 16"/>
          <p:cNvSpPr>
            <a:spLocks noGrp="1"/>
          </p:cNvSpPr>
          <p:nvPr>
            <p:ph type="body" sz="quarter" idx="14" hasCustomPrompt="1"/>
          </p:nvPr>
        </p:nvSpPr>
        <p:spPr>
          <a:xfrm>
            <a:off x="413414" y="2017397"/>
            <a:ext cx="8229599" cy="769441"/>
          </a:xfrm>
        </p:spPr>
        <p:txBody>
          <a:bodyPr wrap="square">
            <a:spAutoFit/>
          </a:bodyPr>
          <a:lstStyle>
            <a:lvl1pPr marL="457200" indent="-457200">
              <a:buFont typeface="+mj-lt"/>
              <a:buAutoNum type="arabicPeriod"/>
              <a:defRPr sz="2000" baseline="0">
                <a:solidFill>
                  <a:srgbClr val="000000"/>
                </a:solidFill>
              </a:defRPr>
            </a:lvl1pPr>
            <a:lvl2pPr marL="457200" indent="0">
              <a:buNone/>
              <a:defRPr sz="2000"/>
            </a:lvl2pPr>
            <a:lvl3pPr>
              <a:defRPr sz="2000"/>
            </a:lvl3pPr>
            <a:lvl4pPr>
              <a:defRPr sz="2000"/>
            </a:lvl4pPr>
            <a:lvl5pPr>
              <a:defRPr sz="2000"/>
            </a:lvl5pPr>
          </a:lstStyle>
          <a:p>
            <a:pPr lvl="0"/>
            <a:r>
              <a:rPr lang="it-IT" dirty="0"/>
              <a:t>Corpo del testo 20pt </a:t>
            </a:r>
            <a:r>
              <a:rPr lang="it-IT" dirty="0" err="1"/>
              <a:t>Arial</a:t>
            </a:r>
            <a:r>
              <a:rPr lang="it-IT" dirty="0"/>
              <a:t> regular</a:t>
            </a:r>
          </a:p>
          <a:p>
            <a:pPr lvl="0"/>
            <a:r>
              <a:rPr lang="it-IT" dirty="0" err="1"/>
              <a:t>Lorem</a:t>
            </a:r>
            <a:r>
              <a:rPr lang="it-IT" dirty="0"/>
              <a:t> </a:t>
            </a:r>
            <a:r>
              <a:rPr lang="it-IT" dirty="0" err="1"/>
              <a:t>ipsum</a:t>
            </a:r>
            <a:r>
              <a:rPr lang="it-IT" dirty="0"/>
              <a:t> </a:t>
            </a:r>
            <a:r>
              <a:rPr lang="it-IT" dirty="0" err="1"/>
              <a:t>dolor</a:t>
            </a:r>
            <a:r>
              <a:rPr lang="it-IT" dirty="0"/>
              <a:t> sic </a:t>
            </a:r>
            <a:r>
              <a:rPr lang="it-IT" dirty="0" err="1"/>
              <a:t>amet</a:t>
            </a:r>
            <a:endParaRPr lang="it-IT" dirty="0"/>
          </a:p>
        </p:txBody>
      </p:sp>
      <p:sp>
        <p:nvSpPr>
          <p:cNvPr id="19" name="Segnaposto testo 18"/>
          <p:cNvSpPr>
            <a:spLocks noGrp="1"/>
          </p:cNvSpPr>
          <p:nvPr>
            <p:ph type="body" sz="quarter" idx="15" hasCustomPrompt="1"/>
          </p:nvPr>
        </p:nvSpPr>
        <p:spPr>
          <a:xfrm>
            <a:off x="413414" y="3409088"/>
            <a:ext cx="8229599" cy="929485"/>
          </a:xfrm>
        </p:spPr>
        <p:txBody>
          <a:bodyPr wrap="square">
            <a:spAutoFit/>
          </a:bodyPr>
          <a:lstStyle>
            <a:lvl1pPr>
              <a:defRPr sz="1600" baseline="0">
                <a:solidFill>
                  <a:srgbClr val="000000"/>
                </a:solidFill>
              </a:defRPr>
            </a:lvl1pPr>
            <a:lvl2pPr>
              <a:defRPr sz="1800"/>
            </a:lvl2pPr>
            <a:lvl3pPr>
              <a:defRPr sz="1800"/>
            </a:lvl3pPr>
            <a:lvl4pPr>
              <a:defRPr sz="1800"/>
            </a:lvl4pPr>
            <a:lvl5pPr>
              <a:defRPr sz="1800"/>
            </a:lvl5pPr>
          </a:lstStyle>
          <a:p>
            <a:pPr lvl="0"/>
            <a:r>
              <a:rPr lang="it-IT" dirty="0"/>
              <a:t>Lista 16pt </a:t>
            </a:r>
            <a:r>
              <a:rPr lang="it-IT" dirty="0" err="1"/>
              <a:t>Arial</a:t>
            </a:r>
            <a:r>
              <a:rPr lang="it-IT" dirty="0"/>
              <a:t> regular</a:t>
            </a:r>
          </a:p>
          <a:p>
            <a:pPr lvl="0"/>
            <a:r>
              <a:rPr lang="it-IT" dirty="0" err="1"/>
              <a:t>Lorem</a:t>
            </a:r>
            <a:r>
              <a:rPr lang="it-IT" dirty="0"/>
              <a:t> </a:t>
            </a:r>
            <a:r>
              <a:rPr lang="it-IT" dirty="0" err="1"/>
              <a:t>ipsum</a:t>
            </a:r>
            <a:endParaRPr lang="it-IT" dirty="0"/>
          </a:p>
          <a:p>
            <a:pPr lvl="0"/>
            <a:r>
              <a:rPr lang="it-IT" dirty="0" err="1"/>
              <a:t>Lorem</a:t>
            </a:r>
            <a:r>
              <a:rPr lang="it-IT" dirty="0"/>
              <a:t> </a:t>
            </a:r>
            <a:r>
              <a:rPr lang="it-IT" dirty="0" err="1"/>
              <a:t>ipusm</a:t>
            </a:r>
            <a:endParaRPr lang="it-IT" dirty="0"/>
          </a:p>
        </p:txBody>
      </p:sp>
      <p:sp>
        <p:nvSpPr>
          <p:cNvPr id="10" name="Segnaposto numero diapositiva 6"/>
          <p:cNvSpPr>
            <a:spLocks noGrp="1"/>
          </p:cNvSpPr>
          <p:nvPr>
            <p:ph type="sldNum" sz="quarter" idx="12"/>
          </p:nvPr>
        </p:nvSpPr>
        <p:spPr>
          <a:xfrm>
            <a:off x="8357196" y="6353485"/>
            <a:ext cx="520995" cy="365125"/>
          </a:xfrm>
          <a:prstGeom prst="rect">
            <a:avLst/>
          </a:prstGeom>
        </p:spPr>
        <p:txBody>
          <a:bodyPr/>
          <a:lstStyle>
            <a:lvl1pPr>
              <a:defRPr>
                <a:solidFill>
                  <a:srgbClr val="B2B2B2"/>
                </a:solidFill>
              </a:defRPr>
            </a:lvl1pPr>
          </a:lstStyle>
          <a:p>
            <a:fld id="{02C7C199-0D0D-7840-A88D-785280B31CF7}" type="slidenum">
              <a:rPr lang="it-IT" smtClean="0"/>
              <a:pPr/>
              <a:t>‹N›</a:t>
            </a:fld>
            <a:endParaRPr lang="it-IT"/>
          </a:p>
        </p:txBody>
      </p:sp>
      <p:sp>
        <p:nvSpPr>
          <p:cNvPr id="11" name="Segnaposto numero diapositiva 5"/>
          <p:cNvSpPr txBox="1">
            <a:spLocks/>
          </p:cNvSpPr>
          <p:nvPr userDrawn="1"/>
        </p:nvSpPr>
        <p:spPr>
          <a:xfrm>
            <a:off x="6135430" y="6353485"/>
            <a:ext cx="2221765" cy="365125"/>
          </a:xfrm>
          <a:prstGeom prst="rect">
            <a:avLst/>
          </a:prstGeom>
        </p:spPr>
        <p:txBody>
          <a:bodyPr vert="horz" lIns="0" tIns="45720" rIns="91440" bIns="0" rtlCol="0" anchor="ctr" anchorCtr="0"/>
          <a:lstStyle>
            <a:defPPr>
              <a:defRPr lang="it-IT"/>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it-IT" dirty="0">
                <a:solidFill>
                  <a:srgbClr val="B2B2B2"/>
                </a:solidFill>
              </a:rPr>
              <a:t>Ventilazione</a:t>
            </a:r>
          </a:p>
        </p:txBody>
      </p:sp>
    </p:spTree>
    <p:extLst>
      <p:ext uri="{BB962C8B-B14F-4D97-AF65-F5344CB8AC3E}">
        <p14:creationId xmlns="" xmlns:p14="http://schemas.microsoft.com/office/powerpoint/2010/main" val="1409560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ella">
    <p:spTree>
      <p:nvGrpSpPr>
        <p:cNvPr id="1" name=""/>
        <p:cNvGrpSpPr/>
        <p:nvPr/>
      </p:nvGrpSpPr>
      <p:grpSpPr>
        <a:xfrm>
          <a:off x="0" y="0"/>
          <a:ext cx="0" cy="0"/>
          <a:chOff x="0" y="0"/>
          <a:chExt cx="0" cy="0"/>
        </a:xfrm>
      </p:grpSpPr>
      <p:sp>
        <p:nvSpPr>
          <p:cNvPr id="7" name="Rettangolo 6"/>
          <p:cNvSpPr/>
          <p:nvPr userDrawn="1"/>
        </p:nvSpPr>
        <p:spPr>
          <a:xfrm>
            <a:off x="0" y="1"/>
            <a:ext cx="9144000" cy="1051075"/>
          </a:xfrm>
          <a:prstGeom prst="rect">
            <a:avLst/>
          </a:prstGeom>
          <a:solidFill>
            <a:srgbClr val="7396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413414" y="303802"/>
            <a:ext cx="8229600" cy="400110"/>
          </a:xfrm>
        </p:spPr>
        <p:txBody>
          <a:bodyPr/>
          <a:lstStyle>
            <a:lvl1pPr>
              <a:defRPr>
                <a:solidFill>
                  <a:srgbClr val="FFFFFF"/>
                </a:solidFill>
              </a:defRPr>
            </a:lvl1pPr>
          </a:lstStyle>
          <a:p>
            <a:r>
              <a:rPr lang="it-IT" dirty="0"/>
              <a:t>Titolo della slide</a:t>
            </a:r>
          </a:p>
        </p:txBody>
      </p:sp>
      <p:sp>
        <p:nvSpPr>
          <p:cNvPr id="3" name="Segnaposto contenuto 2"/>
          <p:cNvSpPr>
            <a:spLocks noGrp="1"/>
          </p:cNvSpPr>
          <p:nvPr>
            <p:ph idx="1" hasCustomPrompt="1"/>
          </p:nvPr>
        </p:nvSpPr>
        <p:spPr>
          <a:xfrm>
            <a:off x="457200" y="1600201"/>
            <a:ext cx="8229600" cy="400110"/>
          </a:xfrm>
        </p:spPr>
        <p:txBody>
          <a:bodyPr>
            <a:spAutoFit/>
          </a:bodyPr>
          <a:lstStyle>
            <a:lvl1pPr marL="0" indent="0">
              <a:buNone/>
              <a:defRPr sz="2000" baseline="0">
                <a:solidFill>
                  <a:srgbClr val="000000"/>
                </a:solidFill>
              </a:defRPr>
            </a:lvl1pPr>
          </a:lstStyle>
          <a:p>
            <a:pPr lvl="0"/>
            <a:r>
              <a:rPr lang="it-IT" dirty="0"/>
              <a:t>Testo</a:t>
            </a:r>
          </a:p>
        </p:txBody>
      </p:sp>
      <p:sp>
        <p:nvSpPr>
          <p:cNvPr id="5" name="Segnaposto tabella 4"/>
          <p:cNvSpPr>
            <a:spLocks noGrp="1"/>
          </p:cNvSpPr>
          <p:nvPr>
            <p:ph type="tbl" sz="quarter" idx="13" hasCustomPrompt="1"/>
          </p:nvPr>
        </p:nvSpPr>
        <p:spPr>
          <a:xfrm>
            <a:off x="457200" y="2495552"/>
            <a:ext cx="8185150" cy="3255433"/>
          </a:xfrm>
        </p:spPr>
        <p:txBody>
          <a:bodyPr>
            <a:normAutofit/>
          </a:bodyPr>
          <a:lstStyle>
            <a:lvl1pPr marL="0" indent="0">
              <a:buNone/>
              <a:defRPr sz="1800" baseline="0">
                <a:solidFill>
                  <a:srgbClr val="000000"/>
                </a:solidFill>
              </a:defRPr>
            </a:lvl1pPr>
          </a:lstStyle>
          <a:p>
            <a:r>
              <a:rPr lang="it-IT" dirty="0"/>
              <a:t>Cliccare sull’icona per inserire la tabella</a:t>
            </a:r>
          </a:p>
        </p:txBody>
      </p:sp>
      <p:sp>
        <p:nvSpPr>
          <p:cNvPr id="10" name="Segnaposto numero diapositiva 6">
            <a:extLst>
              <a:ext uri="{FF2B5EF4-FFF2-40B4-BE49-F238E27FC236}">
                <a16:creationId xmlns="" xmlns:a16="http://schemas.microsoft.com/office/drawing/2014/main" id="{07DDB000-7D92-492D-9155-9B339543C1F1}"/>
              </a:ext>
            </a:extLst>
          </p:cNvPr>
          <p:cNvSpPr>
            <a:spLocks noGrp="1"/>
          </p:cNvSpPr>
          <p:nvPr>
            <p:ph type="sldNum" sz="quarter" idx="12"/>
          </p:nvPr>
        </p:nvSpPr>
        <p:spPr>
          <a:xfrm>
            <a:off x="8357196" y="6353485"/>
            <a:ext cx="520995" cy="365125"/>
          </a:xfrm>
          <a:prstGeom prst="rect">
            <a:avLst/>
          </a:prstGeom>
        </p:spPr>
        <p:txBody>
          <a:bodyPr/>
          <a:lstStyle/>
          <a:p>
            <a:fld id="{02C7C199-0D0D-7840-A88D-785280B31CF7}" type="slidenum">
              <a:rPr lang="it-IT" smtClean="0"/>
              <a:pPr/>
              <a:t>‹N›</a:t>
            </a:fld>
            <a:endParaRPr lang="it-IT"/>
          </a:p>
        </p:txBody>
      </p:sp>
      <p:sp>
        <p:nvSpPr>
          <p:cNvPr id="12" name="Segnaposto numero diapositiva 5">
            <a:extLst>
              <a:ext uri="{FF2B5EF4-FFF2-40B4-BE49-F238E27FC236}">
                <a16:creationId xmlns="" xmlns:a16="http://schemas.microsoft.com/office/drawing/2014/main" id="{C3C86477-339B-440E-8CBF-C6BF7D0E2B79}"/>
              </a:ext>
            </a:extLst>
          </p:cNvPr>
          <p:cNvSpPr txBox="1">
            <a:spLocks/>
          </p:cNvSpPr>
          <p:nvPr userDrawn="1"/>
        </p:nvSpPr>
        <p:spPr>
          <a:xfrm>
            <a:off x="6135430" y="6353485"/>
            <a:ext cx="2221765" cy="365125"/>
          </a:xfrm>
          <a:prstGeom prst="rect">
            <a:avLst/>
          </a:prstGeom>
        </p:spPr>
        <p:txBody>
          <a:bodyPr vert="horz" lIns="0" tIns="45720" rIns="91440" bIns="0" rtlCol="0" anchor="ctr" anchorCtr="0"/>
          <a:lstStyle>
            <a:defPPr>
              <a:defRPr lang="it-IT"/>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it-IT" dirty="0">
                <a:solidFill>
                  <a:srgbClr val="B2B2B2"/>
                </a:solidFill>
              </a:rPr>
              <a:t>Ventilazione</a:t>
            </a:r>
          </a:p>
        </p:txBody>
      </p:sp>
    </p:spTree>
    <p:extLst>
      <p:ext uri="{BB962C8B-B14F-4D97-AF65-F5344CB8AC3E}">
        <p14:creationId xmlns="" xmlns:p14="http://schemas.microsoft.com/office/powerpoint/2010/main" val="2848743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12" name="Rettangolo 11"/>
          <p:cNvSpPr/>
          <p:nvPr userDrawn="1"/>
        </p:nvSpPr>
        <p:spPr>
          <a:xfrm>
            <a:off x="0" y="1"/>
            <a:ext cx="9144000" cy="1051075"/>
          </a:xfrm>
          <a:prstGeom prst="rect">
            <a:avLst/>
          </a:prstGeom>
          <a:solidFill>
            <a:srgbClr val="7396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Segnaposto contenuto 3"/>
          <p:cNvSpPr>
            <a:spLocks noGrp="1"/>
          </p:cNvSpPr>
          <p:nvPr>
            <p:ph sz="half" idx="2"/>
          </p:nvPr>
        </p:nvSpPr>
        <p:spPr>
          <a:xfrm>
            <a:off x="457200" y="1535113"/>
            <a:ext cx="4040188" cy="4591050"/>
          </a:xfrm>
          <a:ln>
            <a:solidFill>
              <a:srgbClr val="E4E4E4"/>
            </a:solidFill>
          </a:ln>
        </p:spPr>
        <p:txBody>
          <a:bodyPr>
            <a:normAutofit/>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6" name="Segnaposto contenuto 5"/>
          <p:cNvSpPr>
            <a:spLocks noGrp="1"/>
          </p:cNvSpPr>
          <p:nvPr>
            <p:ph sz="quarter" idx="4"/>
          </p:nvPr>
        </p:nvSpPr>
        <p:spPr>
          <a:xfrm>
            <a:off x="4645029" y="1535113"/>
            <a:ext cx="4041775" cy="4591050"/>
          </a:xfrm>
          <a:ln>
            <a:solidFill>
              <a:srgbClr val="E4E4E4"/>
            </a:solidFill>
          </a:ln>
        </p:spPr>
        <p:txBody>
          <a:bodyPr>
            <a:normAutofit/>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 name="Titolo 1"/>
          <p:cNvSpPr>
            <a:spLocks noGrp="1"/>
          </p:cNvSpPr>
          <p:nvPr>
            <p:ph type="title" hasCustomPrompt="1"/>
          </p:nvPr>
        </p:nvSpPr>
        <p:spPr>
          <a:xfrm>
            <a:off x="413414" y="303802"/>
            <a:ext cx="8229600" cy="400110"/>
          </a:xfrm>
        </p:spPr>
        <p:txBody>
          <a:bodyPr/>
          <a:lstStyle>
            <a:lvl1pPr>
              <a:defRPr>
                <a:solidFill>
                  <a:srgbClr val="FFFFFF"/>
                </a:solidFill>
              </a:defRPr>
            </a:lvl1pPr>
          </a:lstStyle>
          <a:p>
            <a:r>
              <a:rPr lang="it-IT" dirty="0"/>
              <a:t>Titolo della slide</a:t>
            </a:r>
          </a:p>
        </p:txBody>
      </p:sp>
      <p:sp>
        <p:nvSpPr>
          <p:cNvPr id="9" name="Segnaposto numero diapositiva 6">
            <a:extLst>
              <a:ext uri="{FF2B5EF4-FFF2-40B4-BE49-F238E27FC236}">
                <a16:creationId xmlns="" xmlns:a16="http://schemas.microsoft.com/office/drawing/2014/main" id="{7AFB2C85-4DB0-4507-8EE7-EC6D2E314A8C}"/>
              </a:ext>
            </a:extLst>
          </p:cNvPr>
          <p:cNvSpPr>
            <a:spLocks noGrp="1"/>
          </p:cNvSpPr>
          <p:nvPr>
            <p:ph type="sldNum" sz="quarter" idx="12"/>
          </p:nvPr>
        </p:nvSpPr>
        <p:spPr>
          <a:xfrm>
            <a:off x="8357196" y="6353485"/>
            <a:ext cx="520995" cy="365125"/>
          </a:xfrm>
          <a:prstGeom prst="rect">
            <a:avLst/>
          </a:prstGeom>
        </p:spPr>
        <p:txBody>
          <a:bodyPr/>
          <a:lstStyle/>
          <a:p>
            <a:fld id="{02C7C199-0D0D-7840-A88D-785280B31CF7}" type="slidenum">
              <a:rPr lang="it-IT" smtClean="0"/>
              <a:pPr/>
              <a:t>‹N›</a:t>
            </a:fld>
            <a:endParaRPr lang="it-IT"/>
          </a:p>
        </p:txBody>
      </p:sp>
      <p:sp>
        <p:nvSpPr>
          <p:cNvPr id="14" name="Segnaposto numero diapositiva 5">
            <a:extLst>
              <a:ext uri="{FF2B5EF4-FFF2-40B4-BE49-F238E27FC236}">
                <a16:creationId xmlns="" xmlns:a16="http://schemas.microsoft.com/office/drawing/2014/main" id="{B62DF972-0A77-498B-BF85-F4CD97BD3BD9}"/>
              </a:ext>
            </a:extLst>
          </p:cNvPr>
          <p:cNvSpPr txBox="1">
            <a:spLocks/>
          </p:cNvSpPr>
          <p:nvPr userDrawn="1"/>
        </p:nvSpPr>
        <p:spPr>
          <a:xfrm>
            <a:off x="6135430" y="6353485"/>
            <a:ext cx="2221765" cy="365125"/>
          </a:xfrm>
          <a:prstGeom prst="rect">
            <a:avLst/>
          </a:prstGeom>
        </p:spPr>
        <p:txBody>
          <a:bodyPr vert="horz" lIns="0" tIns="45720" rIns="91440" bIns="0" rtlCol="0" anchor="ctr" anchorCtr="0"/>
          <a:lstStyle>
            <a:defPPr>
              <a:defRPr lang="it-IT"/>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it-IT" dirty="0">
                <a:solidFill>
                  <a:srgbClr val="B2B2B2"/>
                </a:solidFill>
              </a:rPr>
              <a:t>Ventilazione</a:t>
            </a:r>
          </a:p>
        </p:txBody>
      </p:sp>
    </p:spTree>
    <p:extLst>
      <p:ext uri="{BB962C8B-B14F-4D97-AF65-F5344CB8AC3E}">
        <p14:creationId xmlns="" xmlns:p14="http://schemas.microsoft.com/office/powerpoint/2010/main" val="3683655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fronto">
    <p:spTree>
      <p:nvGrpSpPr>
        <p:cNvPr id="1" name=""/>
        <p:cNvGrpSpPr/>
        <p:nvPr/>
      </p:nvGrpSpPr>
      <p:grpSpPr>
        <a:xfrm>
          <a:off x="0" y="0"/>
          <a:ext cx="0" cy="0"/>
          <a:chOff x="0" y="0"/>
          <a:chExt cx="0" cy="0"/>
        </a:xfrm>
      </p:grpSpPr>
      <p:sp>
        <p:nvSpPr>
          <p:cNvPr id="12" name="Rettangolo 11"/>
          <p:cNvSpPr/>
          <p:nvPr userDrawn="1"/>
        </p:nvSpPr>
        <p:spPr>
          <a:xfrm>
            <a:off x="0" y="1"/>
            <a:ext cx="9144000" cy="1051075"/>
          </a:xfrm>
          <a:prstGeom prst="rect">
            <a:avLst/>
          </a:prstGeom>
          <a:solidFill>
            <a:srgbClr val="7396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Segnaposto testo 2"/>
          <p:cNvSpPr>
            <a:spLocks noGrp="1"/>
          </p:cNvSpPr>
          <p:nvPr>
            <p:ph type="body" idx="1" hasCustomPrompt="1"/>
          </p:nvPr>
        </p:nvSpPr>
        <p:spPr>
          <a:xfrm>
            <a:off x="457200" y="1535113"/>
            <a:ext cx="4040188" cy="639763"/>
          </a:xfrm>
          <a:solidFill>
            <a:srgbClr val="73963D"/>
          </a:solidFill>
        </p:spPr>
        <p:txBody>
          <a:bodyPr anchor="b">
            <a:normAutofit/>
          </a:bodyPr>
          <a:lstStyle>
            <a:lvl1pPr marL="0" indent="0">
              <a:buNone/>
              <a:defRPr sz="20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Titolo box</a:t>
            </a:r>
          </a:p>
        </p:txBody>
      </p:sp>
      <p:sp>
        <p:nvSpPr>
          <p:cNvPr id="4" name="Segnaposto contenuto 3"/>
          <p:cNvSpPr>
            <a:spLocks noGrp="1"/>
          </p:cNvSpPr>
          <p:nvPr>
            <p:ph sz="half" idx="2"/>
          </p:nvPr>
        </p:nvSpPr>
        <p:spPr>
          <a:xfrm>
            <a:off x="457200" y="2174875"/>
            <a:ext cx="4040188" cy="3951288"/>
          </a:xfrm>
          <a:ln>
            <a:solidFill>
              <a:srgbClr val="E4E4E4"/>
            </a:solidFill>
          </a:ln>
        </p:spPr>
        <p:txBody>
          <a:bodyPr>
            <a:normAutofit/>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5" name="Segnaposto testo 4"/>
          <p:cNvSpPr>
            <a:spLocks noGrp="1"/>
          </p:cNvSpPr>
          <p:nvPr>
            <p:ph type="body" sz="quarter" idx="3" hasCustomPrompt="1"/>
          </p:nvPr>
        </p:nvSpPr>
        <p:spPr>
          <a:xfrm>
            <a:off x="4645029" y="1535113"/>
            <a:ext cx="4041775" cy="639763"/>
          </a:xfrm>
          <a:solidFill>
            <a:srgbClr val="9BC94A"/>
          </a:solidFill>
        </p:spPr>
        <p:txBody>
          <a:bodyPr anchor="b">
            <a:normAutofit/>
          </a:bodyPr>
          <a:lstStyle>
            <a:lvl1pPr marL="0" indent="0">
              <a:buNone/>
              <a:defRPr sz="20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Titolo box</a:t>
            </a:r>
          </a:p>
        </p:txBody>
      </p:sp>
      <p:sp>
        <p:nvSpPr>
          <p:cNvPr id="6" name="Segnaposto contenuto 5"/>
          <p:cNvSpPr>
            <a:spLocks noGrp="1"/>
          </p:cNvSpPr>
          <p:nvPr>
            <p:ph sz="quarter" idx="4"/>
          </p:nvPr>
        </p:nvSpPr>
        <p:spPr>
          <a:xfrm>
            <a:off x="4645029" y="2174875"/>
            <a:ext cx="4041775" cy="3951288"/>
          </a:xfrm>
          <a:ln>
            <a:solidFill>
              <a:srgbClr val="E4E4E4"/>
            </a:solidFill>
          </a:ln>
        </p:spPr>
        <p:txBody>
          <a:bodyPr>
            <a:normAutofit/>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vl6pPr>
              <a:defRPr sz="1600"/>
            </a:lvl6pPr>
            <a:lvl7pPr>
              <a:defRPr sz="1600"/>
            </a:lvl7pPr>
            <a:lvl8pPr>
              <a:defRPr sz="1600"/>
            </a:lvl8pPr>
            <a:lvl9pPr>
              <a:defRPr sz="16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0" name="Titolo 1"/>
          <p:cNvSpPr>
            <a:spLocks noGrp="1"/>
          </p:cNvSpPr>
          <p:nvPr>
            <p:ph type="title" hasCustomPrompt="1"/>
          </p:nvPr>
        </p:nvSpPr>
        <p:spPr>
          <a:xfrm>
            <a:off x="413414" y="303802"/>
            <a:ext cx="8229600" cy="400110"/>
          </a:xfrm>
        </p:spPr>
        <p:txBody>
          <a:bodyPr/>
          <a:lstStyle>
            <a:lvl1pPr>
              <a:defRPr>
                <a:solidFill>
                  <a:srgbClr val="FFFFFF"/>
                </a:solidFill>
              </a:defRPr>
            </a:lvl1pPr>
          </a:lstStyle>
          <a:p>
            <a:r>
              <a:rPr lang="it-IT" dirty="0"/>
              <a:t>Titolo della slide</a:t>
            </a:r>
          </a:p>
        </p:txBody>
      </p:sp>
      <p:sp>
        <p:nvSpPr>
          <p:cNvPr id="14" name="Segnaposto numero diapositiva 6">
            <a:extLst>
              <a:ext uri="{FF2B5EF4-FFF2-40B4-BE49-F238E27FC236}">
                <a16:creationId xmlns="" xmlns:a16="http://schemas.microsoft.com/office/drawing/2014/main" id="{9B1D1CEF-0400-4CD9-96AF-EC647E451429}"/>
              </a:ext>
            </a:extLst>
          </p:cNvPr>
          <p:cNvSpPr>
            <a:spLocks noGrp="1"/>
          </p:cNvSpPr>
          <p:nvPr>
            <p:ph type="sldNum" sz="quarter" idx="12"/>
          </p:nvPr>
        </p:nvSpPr>
        <p:spPr>
          <a:xfrm>
            <a:off x="8357196" y="6353485"/>
            <a:ext cx="520995" cy="365125"/>
          </a:xfrm>
          <a:prstGeom prst="rect">
            <a:avLst/>
          </a:prstGeom>
        </p:spPr>
        <p:txBody>
          <a:bodyPr/>
          <a:lstStyle/>
          <a:p>
            <a:fld id="{02C7C199-0D0D-7840-A88D-785280B31CF7}" type="slidenum">
              <a:rPr lang="it-IT" smtClean="0"/>
              <a:pPr/>
              <a:t>‹N›</a:t>
            </a:fld>
            <a:endParaRPr lang="it-IT"/>
          </a:p>
        </p:txBody>
      </p:sp>
      <p:sp>
        <p:nvSpPr>
          <p:cNvPr id="16" name="Segnaposto numero diapositiva 5">
            <a:extLst>
              <a:ext uri="{FF2B5EF4-FFF2-40B4-BE49-F238E27FC236}">
                <a16:creationId xmlns="" xmlns:a16="http://schemas.microsoft.com/office/drawing/2014/main" id="{5A283D6F-31D5-4EF3-A097-EE0448C39A7D}"/>
              </a:ext>
            </a:extLst>
          </p:cNvPr>
          <p:cNvSpPr txBox="1">
            <a:spLocks/>
          </p:cNvSpPr>
          <p:nvPr userDrawn="1"/>
        </p:nvSpPr>
        <p:spPr>
          <a:xfrm>
            <a:off x="6135430" y="6353485"/>
            <a:ext cx="2221765" cy="365125"/>
          </a:xfrm>
          <a:prstGeom prst="rect">
            <a:avLst/>
          </a:prstGeom>
        </p:spPr>
        <p:txBody>
          <a:bodyPr vert="horz" lIns="0" tIns="45720" rIns="91440" bIns="0" rtlCol="0" anchor="ctr" anchorCtr="0"/>
          <a:lstStyle>
            <a:defPPr>
              <a:defRPr lang="it-IT"/>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it-IT" dirty="0">
                <a:solidFill>
                  <a:srgbClr val="B2B2B2"/>
                </a:solidFill>
              </a:rPr>
              <a:t>Ventilazione</a:t>
            </a:r>
          </a:p>
        </p:txBody>
      </p:sp>
    </p:spTree>
    <p:extLst>
      <p:ext uri="{BB962C8B-B14F-4D97-AF65-F5344CB8AC3E}">
        <p14:creationId xmlns="" xmlns:p14="http://schemas.microsoft.com/office/powerpoint/2010/main" val="3402564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nfronto">
    <p:spTree>
      <p:nvGrpSpPr>
        <p:cNvPr id="1" name=""/>
        <p:cNvGrpSpPr/>
        <p:nvPr/>
      </p:nvGrpSpPr>
      <p:grpSpPr>
        <a:xfrm>
          <a:off x="0" y="0"/>
          <a:ext cx="0" cy="0"/>
          <a:chOff x="0" y="0"/>
          <a:chExt cx="0" cy="0"/>
        </a:xfrm>
      </p:grpSpPr>
      <p:sp>
        <p:nvSpPr>
          <p:cNvPr id="12" name="Rettangolo 11"/>
          <p:cNvSpPr/>
          <p:nvPr userDrawn="1"/>
        </p:nvSpPr>
        <p:spPr>
          <a:xfrm>
            <a:off x="0" y="1"/>
            <a:ext cx="9144000" cy="1051075"/>
          </a:xfrm>
          <a:prstGeom prst="rect">
            <a:avLst/>
          </a:prstGeom>
          <a:solidFill>
            <a:srgbClr val="7396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Segnaposto contenuto 3"/>
          <p:cNvSpPr>
            <a:spLocks noGrp="1"/>
          </p:cNvSpPr>
          <p:nvPr>
            <p:ph sz="half" idx="2"/>
          </p:nvPr>
        </p:nvSpPr>
        <p:spPr>
          <a:xfrm>
            <a:off x="457200" y="1987891"/>
            <a:ext cx="4040188" cy="4138271"/>
          </a:xfrm>
          <a:ln>
            <a:solidFill>
              <a:srgbClr val="E4E4E4"/>
            </a:solidFill>
          </a:ln>
        </p:spPr>
        <p:txBody>
          <a:bodyPr>
            <a:normAutofit/>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6" name="Segnaposto contenuto 5"/>
          <p:cNvSpPr>
            <a:spLocks noGrp="1"/>
          </p:cNvSpPr>
          <p:nvPr>
            <p:ph sz="quarter" idx="4"/>
          </p:nvPr>
        </p:nvSpPr>
        <p:spPr>
          <a:xfrm>
            <a:off x="4645029" y="1987891"/>
            <a:ext cx="4041775" cy="4138272"/>
          </a:xfrm>
          <a:ln>
            <a:solidFill>
              <a:srgbClr val="E4E4E4"/>
            </a:solidFill>
          </a:ln>
        </p:spPr>
        <p:txBody>
          <a:bodyPr>
            <a:normAutofit/>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 name="Titolo 1"/>
          <p:cNvSpPr>
            <a:spLocks noGrp="1"/>
          </p:cNvSpPr>
          <p:nvPr>
            <p:ph type="title" hasCustomPrompt="1"/>
          </p:nvPr>
        </p:nvSpPr>
        <p:spPr>
          <a:xfrm>
            <a:off x="413414" y="303802"/>
            <a:ext cx="8229600" cy="400110"/>
          </a:xfrm>
        </p:spPr>
        <p:txBody>
          <a:bodyPr/>
          <a:lstStyle>
            <a:lvl1pPr>
              <a:defRPr>
                <a:solidFill>
                  <a:srgbClr val="FFFFFF"/>
                </a:solidFill>
              </a:defRPr>
            </a:lvl1pPr>
          </a:lstStyle>
          <a:p>
            <a:r>
              <a:rPr lang="it-IT" dirty="0"/>
              <a:t>Titolo della slide</a:t>
            </a:r>
          </a:p>
        </p:txBody>
      </p:sp>
      <p:sp>
        <p:nvSpPr>
          <p:cNvPr id="13" name="Segnaposto testo 14"/>
          <p:cNvSpPr>
            <a:spLocks noGrp="1"/>
          </p:cNvSpPr>
          <p:nvPr>
            <p:ph type="body" sz="quarter" idx="13" hasCustomPrompt="1"/>
          </p:nvPr>
        </p:nvSpPr>
        <p:spPr>
          <a:xfrm>
            <a:off x="413414" y="1253067"/>
            <a:ext cx="8229600" cy="400110"/>
          </a:xfrm>
        </p:spPr>
        <p:txBody>
          <a:bodyPr>
            <a:spAutoFit/>
          </a:bodyPr>
          <a:lstStyle>
            <a:lvl1pPr marL="0" indent="0">
              <a:buNone/>
              <a:defRPr sz="2000" b="1" baseline="0">
                <a:solidFill>
                  <a:srgbClr val="7F7F7F"/>
                </a:solidFill>
              </a:defRPr>
            </a:lvl1pPr>
            <a:lvl2pPr>
              <a:defRPr sz="2000" b="1">
                <a:solidFill>
                  <a:srgbClr val="7F7F7F"/>
                </a:solidFill>
              </a:defRPr>
            </a:lvl2pPr>
            <a:lvl3pPr>
              <a:defRPr sz="2000" b="1">
                <a:solidFill>
                  <a:srgbClr val="7F7F7F"/>
                </a:solidFill>
              </a:defRPr>
            </a:lvl3pPr>
            <a:lvl4pPr>
              <a:defRPr sz="2000" b="1">
                <a:solidFill>
                  <a:srgbClr val="7F7F7F"/>
                </a:solidFill>
              </a:defRPr>
            </a:lvl4pPr>
            <a:lvl5pPr>
              <a:defRPr sz="2000" b="1">
                <a:solidFill>
                  <a:srgbClr val="7F7F7F"/>
                </a:solidFill>
              </a:defRPr>
            </a:lvl5pPr>
          </a:lstStyle>
          <a:p>
            <a:pPr lvl="0"/>
            <a:r>
              <a:rPr lang="it-IT" dirty="0"/>
              <a:t>Titolo di secondo livello 20pt </a:t>
            </a:r>
            <a:r>
              <a:rPr lang="it-IT" dirty="0" err="1"/>
              <a:t>Arial</a:t>
            </a:r>
            <a:r>
              <a:rPr lang="it-IT" dirty="0"/>
              <a:t> </a:t>
            </a:r>
            <a:r>
              <a:rPr lang="it-IT" dirty="0" err="1"/>
              <a:t>bold</a:t>
            </a:r>
            <a:endParaRPr lang="it-IT" dirty="0"/>
          </a:p>
        </p:txBody>
      </p:sp>
      <p:sp>
        <p:nvSpPr>
          <p:cNvPr id="14" name="Segnaposto numero diapositiva 6">
            <a:extLst>
              <a:ext uri="{FF2B5EF4-FFF2-40B4-BE49-F238E27FC236}">
                <a16:creationId xmlns="" xmlns:a16="http://schemas.microsoft.com/office/drawing/2014/main" id="{4E979757-C21E-495D-A438-FD086E030198}"/>
              </a:ext>
            </a:extLst>
          </p:cNvPr>
          <p:cNvSpPr>
            <a:spLocks noGrp="1"/>
          </p:cNvSpPr>
          <p:nvPr>
            <p:ph type="sldNum" sz="quarter" idx="12"/>
          </p:nvPr>
        </p:nvSpPr>
        <p:spPr>
          <a:xfrm>
            <a:off x="8357196" y="6353485"/>
            <a:ext cx="520995" cy="365125"/>
          </a:xfrm>
          <a:prstGeom prst="rect">
            <a:avLst/>
          </a:prstGeom>
        </p:spPr>
        <p:txBody>
          <a:bodyPr/>
          <a:lstStyle/>
          <a:p>
            <a:fld id="{02C7C199-0D0D-7840-A88D-785280B31CF7}" type="slidenum">
              <a:rPr lang="it-IT" smtClean="0"/>
              <a:pPr/>
              <a:t>‹N›</a:t>
            </a:fld>
            <a:endParaRPr lang="it-IT"/>
          </a:p>
        </p:txBody>
      </p:sp>
      <p:sp>
        <p:nvSpPr>
          <p:cNvPr id="16" name="Segnaposto numero diapositiva 5">
            <a:extLst>
              <a:ext uri="{FF2B5EF4-FFF2-40B4-BE49-F238E27FC236}">
                <a16:creationId xmlns="" xmlns:a16="http://schemas.microsoft.com/office/drawing/2014/main" id="{C2AAD452-A600-48B6-B053-98E4DD6C7C08}"/>
              </a:ext>
            </a:extLst>
          </p:cNvPr>
          <p:cNvSpPr txBox="1">
            <a:spLocks/>
          </p:cNvSpPr>
          <p:nvPr userDrawn="1"/>
        </p:nvSpPr>
        <p:spPr>
          <a:xfrm>
            <a:off x="6135430" y="6353485"/>
            <a:ext cx="2221765" cy="365125"/>
          </a:xfrm>
          <a:prstGeom prst="rect">
            <a:avLst/>
          </a:prstGeom>
        </p:spPr>
        <p:txBody>
          <a:bodyPr vert="horz" lIns="0" tIns="45720" rIns="91440" bIns="0" rtlCol="0" anchor="ctr" anchorCtr="0"/>
          <a:lstStyle>
            <a:defPPr>
              <a:defRPr lang="it-IT"/>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it-IT" dirty="0">
                <a:solidFill>
                  <a:srgbClr val="B2B2B2"/>
                </a:solidFill>
              </a:rPr>
              <a:t>Titolo</a:t>
            </a:r>
            <a:r>
              <a:rPr lang="it-IT" baseline="0" dirty="0">
                <a:solidFill>
                  <a:srgbClr val="B2B2B2"/>
                </a:solidFill>
              </a:rPr>
              <a:t> della presentazione  - Luogo e data</a:t>
            </a:r>
            <a:endParaRPr lang="it-IT" dirty="0">
              <a:solidFill>
                <a:srgbClr val="B2B2B2"/>
              </a:solidFill>
            </a:endParaRPr>
          </a:p>
        </p:txBody>
      </p:sp>
    </p:spTree>
    <p:extLst>
      <p:ext uri="{BB962C8B-B14F-4D97-AF65-F5344CB8AC3E}">
        <p14:creationId xmlns="" xmlns:p14="http://schemas.microsoft.com/office/powerpoint/2010/main" val="4206046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fronto">
    <p:spTree>
      <p:nvGrpSpPr>
        <p:cNvPr id="1" name=""/>
        <p:cNvGrpSpPr/>
        <p:nvPr/>
      </p:nvGrpSpPr>
      <p:grpSpPr>
        <a:xfrm>
          <a:off x="0" y="0"/>
          <a:ext cx="0" cy="0"/>
          <a:chOff x="0" y="0"/>
          <a:chExt cx="0" cy="0"/>
        </a:xfrm>
      </p:grpSpPr>
      <p:sp>
        <p:nvSpPr>
          <p:cNvPr id="12" name="Rettangolo 11"/>
          <p:cNvSpPr/>
          <p:nvPr userDrawn="1"/>
        </p:nvSpPr>
        <p:spPr>
          <a:xfrm>
            <a:off x="0" y="1"/>
            <a:ext cx="9144000" cy="1051075"/>
          </a:xfrm>
          <a:prstGeom prst="rect">
            <a:avLst/>
          </a:prstGeom>
          <a:solidFill>
            <a:srgbClr val="7396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Segnaposto testo 2"/>
          <p:cNvSpPr>
            <a:spLocks noGrp="1"/>
          </p:cNvSpPr>
          <p:nvPr>
            <p:ph type="body" idx="1" hasCustomPrompt="1"/>
          </p:nvPr>
        </p:nvSpPr>
        <p:spPr>
          <a:xfrm>
            <a:off x="457200" y="1987891"/>
            <a:ext cx="4040188" cy="639763"/>
          </a:xfrm>
          <a:solidFill>
            <a:srgbClr val="C8B836"/>
          </a:solidFill>
        </p:spPr>
        <p:txBody>
          <a:bodyPr anchor="b">
            <a:normAutofit/>
          </a:bodyPr>
          <a:lstStyle>
            <a:lvl1pPr marL="0" indent="0">
              <a:buNone/>
              <a:defRPr sz="20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Titolo box</a:t>
            </a:r>
          </a:p>
        </p:txBody>
      </p:sp>
      <p:sp>
        <p:nvSpPr>
          <p:cNvPr id="4" name="Segnaposto contenuto 3"/>
          <p:cNvSpPr>
            <a:spLocks noGrp="1"/>
          </p:cNvSpPr>
          <p:nvPr>
            <p:ph sz="half" idx="2"/>
          </p:nvPr>
        </p:nvSpPr>
        <p:spPr>
          <a:xfrm>
            <a:off x="457200" y="2627653"/>
            <a:ext cx="4040188" cy="3498509"/>
          </a:xfrm>
          <a:ln>
            <a:solidFill>
              <a:srgbClr val="E4E4E4"/>
            </a:solidFill>
          </a:ln>
        </p:spPr>
        <p:txBody>
          <a:bodyPr>
            <a:normAutofit/>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5" name="Segnaposto testo 4"/>
          <p:cNvSpPr>
            <a:spLocks noGrp="1"/>
          </p:cNvSpPr>
          <p:nvPr>
            <p:ph type="body" sz="quarter" idx="3" hasCustomPrompt="1"/>
          </p:nvPr>
        </p:nvSpPr>
        <p:spPr>
          <a:xfrm>
            <a:off x="4645029" y="1987891"/>
            <a:ext cx="4041775" cy="639763"/>
          </a:xfrm>
          <a:solidFill>
            <a:srgbClr val="C7643C"/>
          </a:solidFill>
        </p:spPr>
        <p:txBody>
          <a:bodyPr anchor="b">
            <a:normAutofit/>
          </a:bodyPr>
          <a:lstStyle>
            <a:lvl1pPr marL="0" indent="0">
              <a:buNone/>
              <a:defRPr sz="20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Titolo box</a:t>
            </a:r>
          </a:p>
        </p:txBody>
      </p:sp>
      <p:sp>
        <p:nvSpPr>
          <p:cNvPr id="6" name="Segnaposto contenuto 5"/>
          <p:cNvSpPr>
            <a:spLocks noGrp="1"/>
          </p:cNvSpPr>
          <p:nvPr>
            <p:ph sz="quarter" idx="4"/>
          </p:nvPr>
        </p:nvSpPr>
        <p:spPr>
          <a:xfrm>
            <a:off x="4645029" y="2627653"/>
            <a:ext cx="4041775" cy="3498510"/>
          </a:xfrm>
          <a:ln>
            <a:solidFill>
              <a:srgbClr val="E4E4E4"/>
            </a:solidFill>
          </a:ln>
        </p:spPr>
        <p:txBody>
          <a:bodyPr>
            <a:normAutofit/>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 name="Titolo 1"/>
          <p:cNvSpPr>
            <a:spLocks noGrp="1"/>
          </p:cNvSpPr>
          <p:nvPr>
            <p:ph type="title" hasCustomPrompt="1"/>
          </p:nvPr>
        </p:nvSpPr>
        <p:spPr>
          <a:xfrm>
            <a:off x="413414" y="303802"/>
            <a:ext cx="8229600" cy="400110"/>
          </a:xfrm>
        </p:spPr>
        <p:txBody>
          <a:bodyPr/>
          <a:lstStyle>
            <a:lvl1pPr>
              <a:defRPr>
                <a:solidFill>
                  <a:srgbClr val="FFFFFF"/>
                </a:solidFill>
              </a:defRPr>
            </a:lvl1pPr>
          </a:lstStyle>
          <a:p>
            <a:r>
              <a:rPr lang="it-IT" dirty="0"/>
              <a:t>Titolo della slide</a:t>
            </a:r>
          </a:p>
        </p:txBody>
      </p:sp>
      <p:sp>
        <p:nvSpPr>
          <p:cNvPr id="13" name="Segnaposto testo 14"/>
          <p:cNvSpPr>
            <a:spLocks noGrp="1"/>
          </p:cNvSpPr>
          <p:nvPr>
            <p:ph type="body" sz="quarter" idx="13" hasCustomPrompt="1"/>
          </p:nvPr>
        </p:nvSpPr>
        <p:spPr>
          <a:xfrm>
            <a:off x="413414" y="1253067"/>
            <a:ext cx="8229600" cy="400110"/>
          </a:xfrm>
        </p:spPr>
        <p:txBody>
          <a:bodyPr>
            <a:spAutoFit/>
          </a:bodyPr>
          <a:lstStyle>
            <a:lvl1pPr marL="0" indent="0">
              <a:buNone/>
              <a:defRPr sz="2000" b="1" baseline="0">
                <a:solidFill>
                  <a:srgbClr val="7F7F7F"/>
                </a:solidFill>
              </a:defRPr>
            </a:lvl1pPr>
            <a:lvl2pPr>
              <a:defRPr sz="2000" b="1">
                <a:solidFill>
                  <a:srgbClr val="7F7F7F"/>
                </a:solidFill>
              </a:defRPr>
            </a:lvl2pPr>
            <a:lvl3pPr>
              <a:defRPr sz="2000" b="1">
                <a:solidFill>
                  <a:srgbClr val="7F7F7F"/>
                </a:solidFill>
              </a:defRPr>
            </a:lvl3pPr>
            <a:lvl4pPr>
              <a:defRPr sz="2000" b="1">
                <a:solidFill>
                  <a:srgbClr val="7F7F7F"/>
                </a:solidFill>
              </a:defRPr>
            </a:lvl4pPr>
            <a:lvl5pPr>
              <a:defRPr sz="2000" b="1">
                <a:solidFill>
                  <a:srgbClr val="7F7F7F"/>
                </a:solidFill>
              </a:defRPr>
            </a:lvl5pPr>
          </a:lstStyle>
          <a:p>
            <a:pPr lvl="0"/>
            <a:r>
              <a:rPr lang="it-IT" dirty="0"/>
              <a:t>Titolo di secondo livello 20pt </a:t>
            </a:r>
            <a:r>
              <a:rPr lang="it-IT" dirty="0" err="1"/>
              <a:t>Arial</a:t>
            </a:r>
            <a:r>
              <a:rPr lang="it-IT" dirty="0"/>
              <a:t> </a:t>
            </a:r>
            <a:r>
              <a:rPr lang="it-IT" dirty="0" err="1"/>
              <a:t>bold</a:t>
            </a:r>
            <a:endParaRPr lang="it-IT" dirty="0"/>
          </a:p>
        </p:txBody>
      </p:sp>
      <p:sp>
        <p:nvSpPr>
          <p:cNvPr id="14" name="Segnaposto numero diapositiva 6">
            <a:extLst>
              <a:ext uri="{FF2B5EF4-FFF2-40B4-BE49-F238E27FC236}">
                <a16:creationId xmlns="" xmlns:a16="http://schemas.microsoft.com/office/drawing/2014/main" id="{5C1133E4-737F-4BE0-98DC-A3BB7C807D22}"/>
              </a:ext>
            </a:extLst>
          </p:cNvPr>
          <p:cNvSpPr>
            <a:spLocks noGrp="1"/>
          </p:cNvSpPr>
          <p:nvPr>
            <p:ph type="sldNum" sz="quarter" idx="12"/>
          </p:nvPr>
        </p:nvSpPr>
        <p:spPr>
          <a:xfrm>
            <a:off x="8357196" y="6353485"/>
            <a:ext cx="520995" cy="365125"/>
          </a:xfrm>
          <a:prstGeom prst="rect">
            <a:avLst/>
          </a:prstGeom>
        </p:spPr>
        <p:txBody>
          <a:bodyPr/>
          <a:lstStyle/>
          <a:p>
            <a:fld id="{02C7C199-0D0D-7840-A88D-785280B31CF7}" type="slidenum">
              <a:rPr lang="it-IT" smtClean="0"/>
              <a:pPr/>
              <a:t>‹N›</a:t>
            </a:fld>
            <a:endParaRPr lang="it-IT"/>
          </a:p>
        </p:txBody>
      </p:sp>
      <p:sp>
        <p:nvSpPr>
          <p:cNvPr id="17" name="Segnaposto numero diapositiva 5">
            <a:extLst>
              <a:ext uri="{FF2B5EF4-FFF2-40B4-BE49-F238E27FC236}">
                <a16:creationId xmlns="" xmlns:a16="http://schemas.microsoft.com/office/drawing/2014/main" id="{8A70B439-E450-4765-BBEA-58AEAD93196C}"/>
              </a:ext>
            </a:extLst>
          </p:cNvPr>
          <p:cNvSpPr txBox="1">
            <a:spLocks/>
          </p:cNvSpPr>
          <p:nvPr userDrawn="1"/>
        </p:nvSpPr>
        <p:spPr>
          <a:xfrm>
            <a:off x="6135430" y="6353485"/>
            <a:ext cx="2221765" cy="365125"/>
          </a:xfrm>
          <a:prstGeom prst="rect">
            <a:avLst/>
          </a:prstGeom>
        </p:spPr>
        <p:txBody>
          <a:bodyPr vert="horz" lIns="0" tIns="45720" rIns="91440" bIns="0" rtlCol="0" anchor="ctr" anchorCtr="0"/>
          <a:lstStyle>
            <a:defPPr>
              <a:defRPr lang="it-IT"/>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it-IT" dirty="0">
                <a:solidFill>
                  <a:srgbClr val="B2B2B2"/>
                </a:solidFill>
              </a:rPr>
              <a:t>Titolo</a:t>
            </a:r>
            <a:r>
              <a:rPr lang="it-IT" baseline="0" dirty="0">
                <a:solidFill>
                  <a:srgbClr val="B2B2B2"/>
                </a:solidFill>
              </a:rPr>
              <a:t> della presentazione  - Luogo e data</a:t>
            </a:r>
            <a:endParaRPr lang="it-IT" dirty="0">
              <a:solidFill>
                <a:srgbClr val="B2B2B2"/>
              </a:solidFill>
            </a:endParaRPr>
          </a:p>
        </p:txBody>
      </p:sp>
    </p:spTree>
    <p:extLst>
      <p:ext uri="{BB962C8B-B14F-4D97-AF65-F5344CB8AC3E}">
        <p14:creationId xmlns="" xmlns:p14="http://schemas.microsoft.com/office/powerpoint/2010/main" val="3402564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nfronto">
    <p:spTree>
      <p:nvGrpSpPr>
        <p:cNvPr id="1" name=""/>
        <p:cNvGrpSpPr/>
        <p:nvPr/>
      </p:nvGrpSpPr>
      <p:grpSpPr>
        <a:xfrm>
          <a:off x="0" y="0"/>
          <a:ext cx="0" cy="0"/>
          <a:chOff x="0" y="0"/>
          <a:chExt cx="0" cy="0"/>
        </a:xfrm>
      </p:grpSpPr>
      <p:sp>
        <p:nvSpPr>
          <p:cNvPr id="12" name="Rettangolo 11"/>
          <p:cNvSpPr/>
          <p:nvPr userDrawn="1"/>
        </p:nvSpPr>
        <p:spPr>
          <a:xfrm>
            <a:off x="0" y="1"/>
            <a:ext cx="9144000" cy="1051075"/>
          </a:xfrm>
          <a:prstGeom prst="rect">
            <a:avLst/>
          </a:prstGeom>
          <a:solidFill>
            <a:srgbClr val="7396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Segnaposto contenuto 3"/>
          <p:cNvSpPr>
            <a:spLocks noGrp="1"/>
          </p:cNvSpPr>
          <p:nvPr>
            <p:ph sz="half" idx="2"/>
          </p:nvPr>
        </p:nvSpPr>
        <p:spPr>
          <a:xfrm>
            <a:off x="457200" y="1535113"/>
            <a:ext cx="2646000" cy="4591050"/>
          </a:xfrm>
          <a:ln>
            <a:solidFill>
              <a:srgbClr val="E4E4E4"/>
            </a:solidFill>
          </a:ln>
        </p:spPr>
        <p:txBody>
          <a:bodyPr>
            <a:normAutofit/>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6" name="Segnaposto contenuto 5"/>
          <p:cNvSpPr>
            <a:spLocks noGrp="1"/>
          </p:cNvSpPr>
          <p:nvPr>
            <p:ph sz="quarter" idx="4"/>
          </p:nvPr>
        </p:nvSpPr>
        <p:spPr>
          <a:xfrm>
            <a:off x="6040804" y="1535113"/>
            <a:ext cx="2646000" cy="4591050"/>
          </a:xfrm>
          <a:ln>
            <a:solidFill>
              <a:srgbClr val="E4E4E4"/>
            </a:solidFill>
          </a:ln>
        </p:spPr>
        <p:txBody>
          <a:bodyPr>
            <a:normAutofit/>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 name="Titolo 1"/>
          <p:cNvSpPr>
            <a:spLocks noGrp="1"/>
          </p:cNvSpPr>
          <p:nvPr>
            <p:ph type="title" hasCustomPrompt="1"/>
          </p:nvPr>
        </p:nvSpPr>
        <p:spPr>
          <a:xfrm>
            <a:off x="413414" y="303802"/>
            <a:ext cx="8229600" cy="400110"/>
          </a:xfrm>
        </p:spPr>
        <p:txBody>
          <a:bodyPr/>
          <a:lstStyle>
            <a:lvl1pPr>
              <a:defRPr>
                <a:solidFill>
                  <a:srgbClr val="FFFFFF"/>
                </a:solidFill>
              </a:defRPr>
            </a:lvl1pPr>
          </a:lstStyle>
          <a:p>
            <a:r>
              <a:rPr lang="it-IT" dirty="0"/>
              <a:t>Titolo della slide</a:t>
            </a:r>
          </a:p>
        </p:txBody>
      </p:sp>
      <p:sp>
        <p:nvSpPr>
          <p:cNvPr id="16" name="Segnaposto contenuto 3"/>
          <p:cNvSpPr>
            <a:spLocks noGrp="1"/>
          </p:cNvSpPr>
          <p:nvPr>
            <p:ph sz="half" idx="14"/>
          </p:nvPr>
        </p:nvSpPr>
        <p:spPr>
          <a:xfrm>
            <a:off x="3245412" y="1535113"/>
            <a:ext cx="2642400" cy="4591050"/>
          </a:xfrm>
          <a:ln>
            <a:solidFill>
              <a:srgbClr val="E4E4E4"/>
            </a:solidFill>
          </a:ln>
        </p:spPr>
        <p:txBody>
          <a:bodyPr>
            <a:normAutofit/>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13" name="Segnaposto numero diapositiva 6">
            <a:extLst>
              <a:ext uri="{FF2B5EF4-FFF2-40B4-BE49-F238E27FC236}">
                <a16:creationId xmlns="" xmlns:a16="http://schemas.microsoft.com/office/drawing/2014/main" id="{A7B8A62A-41F8-470D-9253-829C003D796B}"/>
              </a:ext>
            </a:extLst>
          </p:cNvPr>
          <p:cNvSpPr>
            <a:spLocks noGrp="1"/>
          </p:cNvSpPr>
          <p:nvPr>
            <p:ph type="sldNum" sz="quarter" idx="12"/>
          </p:nvPr>
        </p:nvSpPr>
        <p:spPr>
          <a:xfrm>
            <a:off x="8357196" y="6353485"/>
            <a:ext cx="520995" cy="365125"/>
          </a:xfrm>
          <a:prstGeom prst="rect">
            <a:avLst/>
          </a:prstGeom>
        </p:spPr>
        <p:txBody>
          <a:bodyPr/>
          <a:lstStyle/>
          <a:p>
            <a:fld id="{02C7C199-0D0D-7840-A88D-785280B31CF7}" type="slidenum">
              <a:rPr lang="it-IT" smtClean="0"/>
              <a:pPr/>
              <a:t>‹N›</a:t>
            </a:fld>
            <a:endParaRPr lang="it-IT"/>
          </a:p>
        </p:txBody>
      </p:sp>
      <p:sp>
        <p:nvSpPr>
          <p:cNvPr id="15" name="Segnaposto numero diapositiva 5">
            <a:extLst>
              <a:ext uri="{FF2B5EF4-FFF2-40B4-BE49-F238E27FC236}">
                <a16:creationId xmlns="" xmlns:a16="http://schemas.microsoft.com/office/drawing/2014/main" id="{874CC7B3-76E1-4DFE-AF81-B7D3DB47D1F6}"/>
              </a:ext>
            </a:extLst>
          </p:cNvPr>
          <p:cNvSpPr txBox="1">
            <a:spLocks/>
          </p:cNvSpPr>
          <p:nvPr userDrawn="1"/>
        </p:nvSpPr>
        <p:spPr>
          <a:xfrm>
            <a:off x="6135430" y="6353485"/>
            <a:ext cx="2221765" cy="365125"/>
          </a:xfrm>
          <a:prstGeom prst="rect">
            <a:avLst/>
          </a:prstGeom>
        </p:spPr>
        <p:txBody>
          <a:bodyPr vert="horz" lIns="0" tIns="45720" rIns="91440" bIns="0" rtlCol="0" anchor="ctr" anchorCtr="0"/>
          <a:lstStyle>
            <a:defPPr>
              <a:defRPr lang="it-IT"/>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it-IT" dirty="0">
                <a:solidFill>
                  <a:srgbClr val="B2B2B2"/>
                </a:solidFill>
              </a:rPr>
              <a:t>Titolo</a:t>
            </a:r>
            <a:r>
              <a:rPr lang="it-IT" baseline="0" dirty="0">
                <a:solidFill>
                  <a:srgbClr val="B2B2B2"/>
                </a:solidFill>
              </a:rPr>
              <a:t> della presentazione  - Luogo e data</a:t>
            </a:r>
            <a:endParaRPr lang="it-IT" dirty="0">
              <a:solidFill>
                <a:srgbClr val="B2B2B2"/>
              </a:solidFill>
            </a:endParaRPr>
          </a:p>
        </p:txBody>
      </p:sp>
    </p:spTree>
    <p:extLst>
      <p:ext uri="{BB962C8B-B14F-4D97-AF65-F5344CB8AC3E}">
        <p14:creationId xmlns="" xmlns:p14="http://schemas.microsoft.com/office/powerpoint/2010/main" val="2112991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nfronto">
    <p:spTree>
      <p:nvGrpSpPr>
        <p:cNvPr id="1" name=""/>
        <p:cNvGrpSpPr/>
        <p:nvPr/>
      </p:nvGrpSpPr>
      <p:grpSpPr>
        <a:xfrm>
          <a:off x="0" y="0"/>
          <a:ext cx="0" cy="0"/>
          <a:chOff x="0" y="0"/>
          <a:chExt cx="0" cy="0"/>
        </a:xfrm>
      </p:grpSpPr>
      <p:sp>
        <p:nvSpPr>
          <p:cNvPr id="12" name="Rettangolo 11"/>
          <p:cNvSpPr/>
          <p:nvPr userDrawn="1"/>
        </p:nvSpPr>
        <p:spPr>
          <a:xfrm>
            <a:off x="0" y="1"/>
            <a:ext cx="9144000" cy="1051075"/>
          </a:xfrm>
          <a:prstGeom prst="rect">
            <a:avLst/>
          </a:prstGeom>
          <a:solidFill>
            <a:srgbClr val="7396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Segnaposto testo 2"/>
          <p:cNvSpPr>
            <a:spLocks noGrp="1"/>
          </p:cNvSpPr>
          <p:nvPr>
            <p:ph type="body" idx="1" hasCustomPrompt="1"/>
          </p:nvPr>
        </p:nvSpPr>
        <p:spPr>
          <a:xfrm>
            <a:off x="457200" y="1535113"/>
            <a:ext cx="2646000" cy="639763"/>
          </a:xfrm>
          <a:solidFill>
            <a:srgbClr val="73963D"/>
          </a:solidFill>
        </p:spPr>
        <p:txBody>
          <a:bodyPr anchor="b">
            <a:normAutofit/>
          </a:bodyPr>
          <a:lstStyle>
            <a:lvl1pPr marL="0" indent="0">
              <a:buNone/>
              <a:defRPr sz="20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Titolo box</a:t>
            </a:r>
          </a:p>
        </p:txBody>
      </p:sp>
      <p:sp>
        <p:nvSpPr>
          <p:cNvPr id="4" name="Segnaposto contenuto 3"/>
          <p:cNvSpPr>
            <a:spLocks noGrp="1"/>
          </p:cNvSpPr>
          <p:nvPr>
            <p:ph sz="half" idx="2"/>
          </p:nvPr>
        </p:nvSpPr>
        <p:spPr>
          <a:xfrm>
            <a:off x="457200" y="2174875"/>
            <a:ext cx="2646000" cy="3951288"/>
          </a:xfrm>
          <a:ln>
            <a:solidFill>
              <a:srgbClr val="E4E4E4"/>
            </a:solidFill>
          </a:ln>
        </p:spPr>
        <p:txBody>
          <a:bodyPr>
            <a:normAutofit/>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5" name="Segnaposto testo 4"/>
          <p:cNvSpPr>
            <a:spLocks noGrp="1"/>
          </p:cNvSpPr>
          <p:nvPr>
            <p:ph type="body" sz="quarter" idx="3" hasCustomPrompt="1"/>
          </p:nvPr>
        </p:nvSpPr>
        <p:spPr>
          <a:xfrm>
            <a:off x="6040804" y="1535113"/>
            <a:ext cx="2646000" cy="639763"/>
          </a:xfrm>
          <a:solidFill>
            <a:srgbClr val="C7643C"/>
          </a:solidFill>
        </p:spPr>
        <p:txBody>
          <a:bodyPr anchor="b">
            <a:normAutofit/>
          </a:bodyPr>
          <a:lstStyle>
            <a:lvl1pPr marL="0" indent="0">
              <a:buNone/>
              <a:defRPr sz="20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Titolo box</a:t>
            </a:r>
          </a:p>
        </p:txBody>
      </p:sp>
      <p:sp>
        <p:nvSpPr>
          <p:cNvPr id="6" name="Segnaposto contenuto 5"/>
          <p:cNvSpPr>
            <a:spLocks noGrp="1"/>
          </p:cNvSpPr>
          <p:nvPr>
            <p:ph sz="quarter" idx="4"/>
          </p:nvPr>
        </p:nvSpPr>
        <p:spPr>
          <a:xfrm>
            <a:off x="6040804" y="2174875"/>
            <a:ext cx="2646000" cy="3951288"/>
          </a:xfrm>
          <a:ln>
            <a:solidFill>
              <a:srgbClr val="E4E4E4"/>
            </a:solidFill>
          </a:ln>
        </p:spPr>
        <p:txBody>
          <a:bodyPr>
            <a:normAutofit/>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 name="Titolo 1"/>
          <p:cNvSpPr>
            <a:spLocks noGrp="1"/>
          </p:cNvSpPr>
          <p:nvPr>
            <p:ph type="title" hasCustomPrompt="1"/>
          </p:nvPr>
        </p:nvSpPr>
        <p:spPr>
          <a:xfrm>
            <a:off x="413414" y="303802"/>
            <a:ext cx="8229600" cy="400110"/>
          </a:xfrm>
        </p:spPr>
        <p:txBody>
          <a:bodyPr/>
          <a:lstStyle>
            <a:lvl1pPr>
              <a:defRPr>
                <a:solidFill>
                  <a:srgbClr val="FFFFFF"/>
                </a:solidFill>
              </a:defRPr>
            </a:lvl1pPr>
          </a:lstStyle>
          <a:p>
            <a:r>
              <a:rPr lang="it-IT" dirty="0"/>
              <a:t>Titolo della slide</a:t>
            </a:r>
          </a:p>
        </p:txBody>
      </p:sp>
      <p:sp>
        <p:nvSpPr>
          <p:cNvPr id="15" name="Segnaposto testo 2"/>
          <p:cNvSpPr>
            <a:spLocks noGrp="1"/>
          </p:cNvSpPr>
          <p:nvPr>
            <p:ph type="body" idx="13" hasCustomPrompt="1"/>
          </p:nvPr>
        </p:nvSpPr>
        <p:spPr>
          <a:xfrm>
            <a:off x="3245412" y="1535113"/>
            <a:ext cx="2642400" cy="639763"/>
          </a:xfrm>
          <a:solidFill>
            <a:srgbClr val="C8B836"/>
          </a:solidFill>
        </p:spPr>
        <p:txBody>
          <a:bodyPr anchor="b">
            <a:normAutofit/>
          </a:bodyPr>
          <a:lstStyle>
            <a:lvl1pPr marL="0" indent="0">
              <a:buNone/>
              <a:defRPr sz="20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Titolo box</a:t>
            </a:r>
          </a:p>
        </p:txBody>
      </p:sp>
      <p:sp>
        <p:nvSpPr>
          <p:cNvPr id="16" name="Segnaposto contenuto 3"/>
          <p:cNvSpPr>
            <a:spLocks noGrp="1"/>
          </p:cNvSpPr>
          <p:nvPr>
            <p:ph sz="half" idx="14"/>
          </p:nvPr>
        </p:nvSpPr>
        <p:spPr>
          <a:xfrm>
            <a:off x="3245412" y="2174875"/>
            <a:ext cx="2642400" cy="3951288"/>
          </a:xfrm>
          <a:ln>
            <a:solidFill>
              <a:srgbClr val="E4E4E4"/>
            </a:solidFill>
          </a:ln>
        </p:spPr>
        <p:txBody>
          <a:bodyPr>
            <a:normAutofit/>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14" name="Segnaposto numero diapositiva 6">
            <a:extLst>
              <a:ext uri="{FF2B5EF4-FFF2-40B4-BE49-F238E27FC236}">
                <a16:creationId xmlns="" xmlns:a16="http://schemas.microsoft.com/office/drawing/2014/main" id="{87267DF0-E15B-41F7-8D2E-24088CCE2FC8}"/>
              </a:ext>
            </a:extLst>
          </p:cNvPr>
          <p:cNvSpPr>
            <a:spLocks noGrp="1"/>
          </p:cNvSpPr>
          <p:nvPr>
            <p:ph type="sldNum" sz="quarter" idx="12"/>
          </p:nvPr>
        </p:nvSpPr>
        <p:spPr>
          <a:xfrm>
            <a:off x="8357196" y="6353485"/>
            <a:ext cx="520995" cy="365125"/>
          </a:xfrm>
          <a:prstGeom prst="rect">
            <a:avLst/>
          </a:prstGeom>
        </p:spPr>
        <p:txBody>
          <a:bodyPr/>
          <a:lstStyle/>
          <a:p>
            <a:fld id="{02C7C199-0D0D-7840-A88D-785280B31CF7}" type="slidenum">
              <a:rPr lang="it-IT" smtClean="0"/>
              <a:pPr/>
              <a:t>‹N›</a:t>
            </a:fld>
            <a:endParaRPr lang="it-IT"/>
          </a:p>
        </p:txBody>
      </p:sp>
      <p:sp>
        <p:nvSpPr>
          <p:cNvPr id="18" name="Segnaposto numero diapositiva 5">
            <a:extLst>
              <a:ext uri="{FF2B5EF4-FFF2-40B4-BE49-F238E27FC236}">
                <a16:creationId xmlns="" xmlns:a16="http://schemas.microsoft.com/office/drawing/2014/main" id="{BA86D956-F7C3-4355-9EC8-7D6D60442A93}"/>
              </a:ext>
            </a:extLst>
          </p:cNvPr>
          <p:cNvSpPr txBox="1">
            <a:spLocks/>
          </p:cNvSpPr>
          <p:nvPr userDrawn="1"/>
        </p:nvSpPr>
        <p:spPr>
          <a:xfrm>
            <a:off x="6135430" y="6353485"/>
            <a:ext cx="2221765" cy="365125"/>
          </a:xfrm>
          <a:prstGeom prst="rect">
            <a:avLst/>
          </a:prstGeom>
        </p:spPr>
        <p:txBody>
          <a:bodyPr vert="horz" lIns="0" tIns="45720" rIns="91440" bIns="0" rtlCol="0" anchor="ctr" anchorCtr="0"/>
          <a:lstStyle>
            <a:defPPr>
              <a:defRPr lang="it-IT"/>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it-IT" dirty="0">
                <a:solidFill>
                  <a:srgbClr val="B2B2B2"/>
                </a:solidFill>
              </a:rPr>
              <a:t>Titolo</a:t>
            </a:r>
            <a:r>
              <a:rPr lang="it-IT" baseline="0" dirty="0">
                <a:solidFill>
                  <a:srgbClr val="B2B2B2"/>
                </a:solidFill>
              </a:rPr>
              <a:t> della presentazione  - Luogo e data</a:t>
            </a:r>
            <a:endParaRPr lang="it-IT" dirty="0">
              <a:solidFill>
                <a:srgbClr val="B2B2B2"/>
              </a:solidFill>
            </a:endParaRPr>
          </a:p>
        </p:txBody>
      </p:sp>
    </p:spTree>
    <p:extLst>
      <p:ext uri="{BB962C8B-B14F-4D97-AF65-F5344CB8AC3E}">
        <p14:creationId xmlns="" xmlns:p14="http://schemas.microsoft.com/office/powerpoint/2010/main" val="2238432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13414" y="446138"/>
            <a:ext cx="8229600" cy="400110"/>
          </a:xfrm>
          <a:prstGeom prst="rect">
            <a:avLst/>
          </a:prstGeom>
        </p:spPr>
        <p:txBody>
          <a:bodyPr vert="horz" lIns="91440" tIns="0" rIns="91440" bIns="0" rtlCol="0" anchor="ctr" anchorCtr="0">
            <a:spAutoFit/>
          </a:bodyPr>
          <a:lstStyle/>
          <a:p>
            <a:r>
              <a:rPr lang="it-IT" dirty="0"/>
              <a:t>Titolo</a:t>
            </a:r>
          </a:p>
        </p:txBody>
      </p:sp>
      <p:sp>
        <p:nvSpPr>
          <p:cNvPr id="3" name="Segnaposto testo 2"/>
          <p:cNvSpPr>
            <a:spLocks noGrp="1"/>
          </p:cNvSpPr>
          <p:nvPr>
            <p:ph type="body" idx="1"/>
          </p:nvPr>
        </p:nvSpPr>
        <p:spPr>
          <a:xfrm>
            <a:off x="413414" y="1058818"/>
            <a:ext cx="8229600" cy="1877437"/>
          </a:xfrm>
          <a:prstGeom prst="rect">
            <a:avLst/>
          </a:prstGeom>
        </p:spPr>
        <p:txBody>
          <a:bodyPr vert="horz" lIns="91440" tIns="45720" rIns="91440" bIns="45720" rtlCol="0">
            <a:sp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4"/>
          </p:nvPr>
        </p:nvSpPr>
        <p:spPr>
          <a:xfrm>
            <a:off x="8062114" y="6356352"/>
            <a:ext cx="624685" cy="365125"/>
          </a:xfrm>
          <a:prstGeom prst="rect">
            <a:avLst/>
          </a:prstGeom>
        </p:spPr>
        <p:txBody>
          <a:bodyPr vert="horz" lIns="91440" tIns="45720" rIns="91440" bIns="45720" rtlCol="0" anchor="ctr"/>
          <a:lstStyle>
            <a:lvl1pPr algn="r">
              <a:defRPr sz="1200">
                <a:solidFill>
                  <a:srgbClr val="B2B2B2"/>
                </a:solidFill>
              </a:defRPr>
            </a:lvl1pPr>
          </a:lstStyle>
          <a:p>
            <a:fld id="{02C7C199-0D0D-7840-A88D-785280B31CF7}" type="slidenum">
              <a:rPr lang="it-IT" smtClean="0"/>
              <a:pPr/>
              <a:t>‹N›</a:t>
            </a:fld>
            <a:endParaRPr lang="it-IT"/>
          </a:p>
        </p:txBody>
      </p:sp>
      <p:pic>
        <p:nvPicPr>
          <p:cNvPr id="7" name="Immagine 6">
            <a:extLst>
              <a:ext uri="{FF2B5EF4-FFF2-40B4-BE49-F238E27FC236}">
                <a16:creationId xmlns="" xmlns:a16="http://schemas.microsoft.com/office/drawing/2014/main" id="{911B3029-72AC-4D5D-BFEF-5EABAF48C63D}"/>
              </a:ext>
            </a:extLst>
          </p:cNvPr>
          <p:cNvPicPr>
            <a:picLocks noChangeAspect="1"/>
          </p:cNvPicPr>
          <p:nvPr userDrawn="1"/>
        </p:nvPicPr>
        <p:blipFill>
          <a:blip r:embed="rId19"/>
          <a:stretch>
            <a:fillRect/>
          </a:stretch>
        </p:blipFill>
        <p:spPr>
          <a:xfrm>
            <a:off x="4811904" y="6304914"/>
            <a:ext cx="1235520" cy="468000"/>
          </a:xfrm>
          <a:prstGeom prst="rect">
            <a:avLst/>
          </a:prstGeom>
        </p:spPr>
      </p:pic>
      <p:pic>
        <p:nvPicPr>
          <p:cNvPr id="9" name="Immagine 8">
            <a:extLst>
              <a:ext uri="{FF2B5EF4-FFF2-40B4-BE49-F238E27FC236}">
                <a16:creationId xmlns="" xmlns:a16="http://schemas.microsoft.com/office/drawing/2014/main" id="{88A1F073-92B2-4D41-9F89-E17AC544C721}"/>
              </a:ext>
            </a:extLst>
          </p:cNvPr>
          <p:cNvPicPr>
            <a:picLocks noChangeAspect="1"/>
          </p:cNvPicPr>
          <p:nvPr userDrawn="1"/>
        </p:nvPicPr>
        <p:blipFill>
          <a:blip r:embed="rId20"/>
          <a:stretch>
            <a:fillRect/>
          </a:stretch>
        </p:blipFill>
        <p:spPr>
          <a:xfrm>
            <a:off x="2352004" y="6304914"/>
            <a:ext cx="1729689" cy="468000"/>
          </a:xfrm>
          <a:prstGeom prst="rect">
            <a:avLst/>
          </a:prstGeom>
        </p:spPr>
      </p:pic>
      <p:pic>
        <p:nvPicPr>
          <p:cNvPr id="11" name="Immagine 10">
            <a:extLst>
              <a:ext uri="{FF2B5EF4-FFF2-40B4-BE49-F238E27FC236}">
                <a16:creationId xmlns="" xmlns:a16="http://schemas.microsoft.com/office/drawing/2014/main" id="{FF632FD4-1B68-47ED-A5FC-5913E3B2FDDD}"/>
              </a:ext>
            </a:extLst>
          </p:cNvPr>
          <p:cNvPicPr>
            <a:picLocks noChangeAspect="1"/>
          </p:cNvPicPr>
          <p:nvPr userDrawn="1"/>
        </p:nvPicPr>
        <p:blipFill>
          <a:blip r:embed="rId21"/>
          <a:stretch>
            <a:fillRect/>
          </a:stretch>
        </p:blipFill>
        <p:spPr>
          <a:xfrm>
            <a:off x="94579" y="6304914"/>
            <a:ext cx="818688" cy="468000"/>
          </a:xfrm>
          <a:prstGeom prst="rect">
            <a:avLst/>
          </a:prstGeom>
        </p:spPr>
      </p:pic>
      <p:pic>
        <p:nvPicPr>
          <p:cNvPr id="13" name="Immagine 12">
            <a:extLst>
              <a:ext uri="{FF2B5EF4-FFF2-40B4-BE49-F238E27FC236}">
                <a16:creationId xmlns="" xmlns:a16="http://schemas.microsoft.com/office/drawing/2014/main" id="{9048780C-03FC-4C33-8863-881F6F37C085}"/>
              </a:ext>
            </a:extLst>
          </p:cNvPr>
          <p:cNvPicPr>
            <a:picLocks noChangeAspect="1"/>
          </p:cNvPicPr>
          <p:nvPr userDrawn="1"/>
        </p:nvPicPr>
        <p:blipFill>
          <a:blip r:embed="rId22"/>
          <a:stretch>
            <a:fillRect/>
          </a:stretch>
        </p:blipFill>
        <p:spPr>
          <a:xfrm>
            <a:off x="910435" y="6304914"/>
            <a:ext cx="1507571" cy="468000"/>
          </a:xfrm>
          <a:prstGeom prst="rect">
            <a:avLst/>
          </a:prstGeom>
        </p:spPr>
      </p:pic>
      <p:sp>
        <p:nvSpPr>
          <p:cNvPr id="10" name="Segnaposto numero diapositiva 5">
            <a:extLst>
              <a:ext uri="{FF2B5EF4-FFF2-40B4-BE49-F238E27FC236}">
                <a16:creationId xmlns="" xmlns:a16="http://schemas.microsoft.com/office/drawing/2014/main" id="{E315DAE2-92A2-4009-8BB1-D580304CC5F3}"/>
              </a:ext>
            </a:extLst>
          </p:cNvPr>
          <p:cNvSpPr txBox="1">
            <a:spLocks/>
          </p:cNvSpPr>
          <p:nvPr userDrawn="1"/>
        </p:nvSpPr>
        <p:spPr>
          <a:xfrm>
            <a:off x="4157771" y="6353485"/>
            <a:ext cx="2008388" cy="365125"/>
          </a:xfrm>
          <a:prstGeom prst="rect">
            <a:avLst/>
          </a:prstGeom>
        </p:spPr>
        <p:txBody>
          <a:bodyPr vert="horz" lIns="0" tIns="45720" rIns="91440" bIns="0" rtlCol="0" anchor="ctr" anchorCtr="0"/>
          <a:lstStyle>
            <a:defPPr>
              <a:defRPr lang="it-IT"/>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it-IT" dirty="0">
                <a:solidFill>
                  <a:srgbClr val="808080"/>
                </a:solidFill>
              </a:rPr>
              <a:t>A cura di</a:t>
            </a:r>
          </a:p>
        </p:txBody>
      </p:sp>
    </p:spTree>
    <p:extLst>
      <p:ext uri="{BB962C8B-B14F-4D97-AF65-F5344CB8AC3E}">
        <p14:creationId xmlns="" xmlns:p14="http://schemas.microsoft.com/office/powerpoint/2010/main" val="364881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3" r:id="rId4"/>
    <p:sldLayoutId id="2147483664" r:id="rId5"/>
    <p:sldLayoutId id="2147483666" r:id="rId6"/>
    <p:sldLayoutId id="2147483665" r:id="rId7"/>
    <p:sldLayoutId id="2147483667" r:id="rId8"/>
    <p:sldLayoutId id="2147483668" r:id="rId9"/>
    <p:sldLayoutId id="2147483669" r:id="rId10"/>
    <p:sldLayoutId id="2147483670" r:id="rId11"/>
    <p:sldLayoutId id="2147483656" r:id="rId12"/>
    <p:sldLayoutId id="2147483660" r:id="rId13"/>
    <p:sldLayoutId id="2147483657" r:id="rId14"/>
    <p:sldLayoutId id="2147483658" r:id="rId15"/>
    <p:sldLayoutId id="2147483661" r:id="rId16"/>
    <p:sldLayoutId id="2147483663" r:id="rId17"/>
  </p:sldLayoutIdLst>
  <p:hf hdr="0" ftr="0" dt="0"/>
  <p:txStyles>
    <p:titleStyle>
      <a:lvl1pPr algn="l" defTabSz="457200" rtl="0" eaLnBrk="1" latinLnBrk="0" hangingPunct="1">
        <a:spcBef>
          <a:spcPct val="0"/>
        </a:spcBef>
        <a:buNone/>
        <a:defRPr sz="2600" b="1" kern="1200">
          <a:solidFill>
            <a:srgbClr val="00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a:extLst>
              <a:ext uri="{FF2B5EF4-FFF2-40B4-BE49-F238E27FC236}">
                <a16:creationId xmlns="" xmlns:a16="http://schemas.microsoft.com/office/drawing/2014/main" id="{DD8946F9-DB85-481B-8C04-60A88C48CA24}"/>
              </a:ext>
            </a:extLst>
          </p:cNvPr>
          <p:cNvSpPr>
            <a:spLocks noGrp="1"/>
          </p:cNvSpPr>
          <p:nvPr>
            <p:ph type="subTitle" idx="1"/>
          </p:nvPr>
        </p:nvSpPr>
        <p:spPr/>
        <p:txBody>
          <a:bodyPr/>
          <a:lstStyle/>
          <a:p>
            <a:endParaRPr lang="it-IT" dirty="0">
              <a:solidFill>
                <a:srgbClr val="FFFFFF"/>
              </a:solidFill>
            </a:endParaRPr>
          </a:p>
        </p:txBody>
      </p:sp>
      <p:sp>
        <p:nvSpPr>
          <p:cNvPr id="3" name="Segnaposto testo 2">
            <a:extLst>
              <a:ext uri="{FF2B5EF4-FFF2-40B4-BE49-F238E27FC236}">
                <a16:creationId xmlns="" xmlns:a16="http://schemas.microsoft.com/office/drawing/2014/main" id="{09409E64-7320-485A-9B32-106EBA5FA72B}"/>
              </a:ext>
            </a:extLst>
          </p:cNvPr>
          <p:cNvSpPr>
            <a:spLocks noGrp="1"/>
          </p:cNvSpPr>
          <p:nvPr>
            <p:ph type="body" sz="quarter" idx="10"/>
          </p:nvPr>
        </p:nvSpPr>
        <p:spPr/>
        <p:txBody>
          <a:bodyPr/>
          <a:lstStyle/>
          <a:p>
            <a:r>
              <a:rPr lang="it-IT" dirty="0">
                <a:solidFill>
                  <a:srgbClr val="FFFFFF"/>
                </a:solidFill>
              </a:rPr>
              <a:t>Tiziana Susca</a:t>
            </a:r>
          </a:p>
        </p:txBody>
      </p:sp>
      <p:sp>
        <p:nvSpPr>
          <p:cNvPr id="4" name="Titolo 3">
            <a:extLst>
              <a:ext uri="{FF2B5EF4-FFF2-40B4-BE49-F238E27FC236}">
                <a16:creationId xmlns="" xmlns:a16="http://schemas.microsoft.com/office/drawing/2014/main" id="{971EEA96-5007-4844-B066-0073C2B47492}"/>
              </a:ext>
            </a:extLst>
          </p:cNvPr>
          <p:cNvSpPr>
            <a:spLocks noGrp="1"/>
          </p:cNvSpPr>
          <p:nvPr>
            <p:ph type="title"/>
          </p:nvPr>
        </p:nvSpPr>
        <p:spPr/>
        <p:txBody>
          <a:bodyPr/>
          <a:lstStyle/>
          <a:p>
            <a:r>
              <a:rPr lang="it-IT" dirty="0">
                <a:solidFill>
                  <a:srgbClr val="FFFFFF"/>
                </a:solidFill>
              </a:rPr>
              <a:t>Ventilazione </a:t>
            </a:r>
          </a:p>
        </p:txBody>
      </p:sp>
      <p:sp>
        <p:nvSpPr>
          <p:cNvPr id="5" name="Segnaposto testo 4">
            <a:extLst>
              <a:ext uri="{FF2B5EF4-FFF2-40B4-BE49-F238E27FC236}">
                <a16:creationId xmlns="" xmlns:a16="http://schemas.microsoft.com/office/drawing/2014/main" id="{F8907901-05AE-4697-841C-64E1B9C1FA8A}"/>
              </a:ext>
            </a:extLst>
          </p:cNvPr>
          <p:cNvSpPr>
            <a:spLocks noGrp="1"/>
          </p:cNvSpPr>
          <p:nvPr>
            <p:ph type="body" sz="quarter" idx="11"/>
          </p:nvPr>
        </p:nvSpPr>
        <p:spPr/>
        <p:txBody>
          <a:bodyPr/>
          <a:lstStyle/>
          <a:p>
            <a:endParaRPr lang="it-IT" dirty="0">
              <a:solidFill>
                <a:srgbClr val="FFFFFF"/>
              </a:solidFill>
            </a:endParaRPr>
          </a:p>
        </p:txBody>
      </p:sp>
    </p:spTree>
    <p:extLst>
      <p:ext uri="{BB962C8B-B14F-4D97-AF65-F5344CB8AC3E}">
        <p14:creationId xmlns="" xmlns:p14="http://schemas.microsoft.com/office/powerpoint/2010/main" val="3692038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3F30679-B9EB-42A9-9075-FDD9D5095B22}"/>
              </a:ext>
            </a:extLst>
          </p:cNvPr>
          <p:cNvSpPr>
            <a:spLocks noGrp="1"/>
          </p:cNvSpPr>
          <p:nvPr>
            <p:ph type="title"/>
          </p:nvPr>
        </p:nvSpPr>
        <p:spPr/>
        <p:txBody>
          <a:bodyPr/>
          <a:lstStyle/>
          <a:p>
            <a:r>
              <a:rPr lang="it-IT" dirty="0"/>
              <a:t>Indoor Air Quality (IAQ)</a:t>
            </a:r>
          </a:p>
        </p:txBody>
      </p:sp>
      <p:sp>
        <p:nvSpPr>
          <p:cNvPr id="3" name="Segnaposto testo 2">
            <a:extLst>
              <a:ext uri="{FF2B5EF4-FFF2-40B4-BE49-F238E27FC236}">
                <a16:creationId xmlns="" xmlns:a16="http://schemas.microsoft.com/office/drawing/2014/main" id="{FB6E7767-5767-40F4-9BE1-66BD4A8A6E1A}"/>
              </a:ext>
            </a:extLst>
          </p:cNvPr>
          <p:cNvSpPr>
            <a:spLocks noGrp="1"/>
          </p:cNvSpPr>
          <p:nvPr>
            <p:ph type="body" sz="quarter" idx="13"/>
          </p:nvPr>
        </p:nvSpPr>
        <p:spPr/>
        <p:txBody>
          <a:bodyPr/>
          <a:lstStyle/>
          <a:p>
            <a:r>
              <a:rPr lang="it-IT" dirty="0"/>
              <a:t>UNI 10339: 1995</a:t>
            </a:r>
          </a:p>
        </p:txBody>
      </p:sp>
      <mc:AlternateContent xmlns:mc="http://schemas.openxmlformats.org/markup-compatibility/2006">
        <mc:Choice xmlns="" xmlns:a14="http://schemas.microsoft.com/office/drawing/2010/main" Requires="a14">
          <p:sp>
            <p:nvSpPr>
              <p:cNvPr id="4" name="Segnaposto testo 3">
                <a:extLst>
                  <a:ext uri="{FF2B5EF4-FFF2-40B4-BE49-F238E27FC236}">
                    <a16:creationId xmlns:a16="http://schemas.microsoft.com/office/drawing/2014/main" id="{1166E99A-B2CD-46B1-AF5F-76208B5E62F2}"/>
                  </a:ext>
                </a:extLst>
              </p:cNvPr>
              <p:cNvSpPr>
                <a:spLocks noGrp="1"/>
              </p:cNvSpPr>
              <p:nvPr>
                <p:ph type="body" sz="quarter" idx="14"/>
              </p:nvPr>
            </p:nvSpPr>
            <p:spPr>
              <a:xfrm>
                <a:off x="413414" y="2017397"/>
                <a:ext cx="8229599" cy="3617978"/>
              </a:xfrm>
            </p:spPr>
            <p:txBody>
              <a:bodyPr/>
              <a:lstStyle/>
              <a:p>
                <a:pPr marL="0" indent="0">
                  <a:buNone/>
                </a:pPr>
                <a:endParaRPr lang="it-IT" dirty="0">
                  <a:solidFill>
                    <a:srgbClr val="FF0000"/>
                  </a:solidFill>
                </a:endParaRPr>
              </a:p>
              <a:p>
                <a:pPr marL="0" indent="0">
                  <a:buNone/>
                </a:pPr>
                <a14:m>
                  <m:oMathPara xmlns:m="http://schemas.openxmlformats.org/officeDocument/2006/math">
                    <m:oMathParaPr>
                      <m:jc m:val="centerGroup"/>
                    </m:oMathParaPr>
                    <m:oMath xmlns:m="http://schemas.openxmlformats.org/officeDocument/2006/math">
                      <m:r>
                        <a:rPr lang="it-IT" sz="2400" b="0" i="1" smtClean="0">
                          <a:solidFill>
                            <a:srgbClr val="000000"/>
                          </a:solidFill>
                          <a:latin typeface="Cambria Math" panose="02040503050406030204" pitchFamily="18" charset="0"/>
                          <a:ea typeface="Cambria Math" panose="02040503050406030204" pitchFamily="18" charset="0"/>
                        </a:rPr>
                        <m:t>𝑛</m:t>
                      </m:r>
                      <m:r>
                        <a:rPr lang="it-IT" sz="2400" b="0" i="1" smtClean="0">
                          <a:solidFill>
                            <a:srgbClr val="000000"/>
                          </a:solidFill>
                          <a:latin typeface="Cambria Math" panose="02040503050406030204" pitchFamily="18" charset="0"/>
                          <a:ea typeface="Cambria Math" panose="02040503050406030204" pitchFamily="18" charset="0"/>
                        </a:rPr>
                        <m:t>=</m:t>
                      </m:r>
                      <m:f>
                        <m:fPr>
                          <m:ctrlPr>
                            <a:rPr lang="it-IT" sz="2400" b="0" i="1" smtClean="0">
                              <a:solidFill>
                                <a:srgbClr val="000000"/>
                              </a:solidFill>
                              <a:latin typeface="Cambria Math" panose="02040503050406030204" pitchFamily="18" charset="0"/>
                              <a:ea typeface="Cambria Math" panose="02040503050406030204" pitchFamily="18" charset="0"/>
                            </a:rPr>
                          </m:ctrlPr>
                        </m:fPr>
                        <m:num>
                          <m:sSub>
                            <m:sSubPr>
                              <m:ctrlPr>
                                <a:rPr lang="it-IT" sz="2400" b="0" i="1" smtClean="0">
                                  <a:solidFill>
                                    <a:srgbClr val="000000"/>
                                  </a:solidFill>
                                  <a:latin typeface="Cambria Math" panose="02040503050406030204" pitchFamily="18" charset="0"/>
                                  <a:ea typeface="Cambria Math" panose="02040503050406030204" pitchFamily="18" charset="0"/>
                                </a:rPr>
                              </m:ctrlPr>
                            </m:sSubPr>
                            <m:e>
                              <m:r>
                                <a:rPr lang="it-IT" sz="2400" b="0" i="1" smtClean="0">
                                  <a:solidFill>
                                    <a:srgbClr val="000000"/>
                                  </a:solidFill>
                                  <a:latin typeface="Cambria Math" panose="02040503050406030204" pitchFamily="18" charset="0"/>
                                  <a:ea typeface="Cambria Math" panose="02040503050406030204" pitchFamily="18" charset="0"/>
                                </a:rPr>
                                <m:t>𝑞</m:t>
                              </m:r>
                            </m:e>
                            <m:sub>
                              <m:r>
                                <a:rPr lang="it-IT" sz="2400" b="0" i="1" smtClean="0">
                                  <a:solidFill>
                                    <a:srgbClr val="000000"/>
                                  </a:solidFill>
                                  <a:latin typeface="Cambria Math" panose="02040503050406030204" pitchFamily="18" charset="0"/>
                                  <a:ea typeface="Cambria Math" panose="02040503050406030204" pitchFamily="18" charset="0"/>
                                </a:rPr>
                                <m:t>𝑣</m:t>
                              </m:r>
                            </m:sub>
                          </m:sSub>
                        </m:num>
                        <m:den>
                          <m:r>
                            <a:rPr lang="it-IT" sz="2400" b="0" i="1" smtClean="0">
                              <a:solidFill>
                                <a:srgbClr val="000000"/>
                              </a:solidFill>
                              <a:latin typeface="Cambria Math" panose="02040503050406030204" pitchFamily="18" charset="0"/>
                              <a:ea typeface="Cambria Math" panose="02040503050406030204" pitchFamily="18" charset="0"/>
                            </a:rPr>
                            <m:t>𝑉</m:t>
                          </m:r>
                        </m:den>
                      </m:f>
                    </m:oMath>
                  </m:oMathPara>
                </a14:m>
                <a:endParaRPr lang="it-IT" sz="2400" dirty="0">
                  <a:solidFill>
                    <a:srgbClr val="000000"/>
                  </a:solidFill>
                </a:endParaRPr>
              </a:p>
              <a:p>
                <a:pPr marL="0" indent="0">
                  <a:buNone/>
                </a:pPr>
                <a:endParaRPr lang="it-IT" dirty="0">
                  <a:solidFill>
                    <a:srgbClr val="000000"/>
                  </a:solidFill>
                </a:endParaRPr>
              </a:p>
              <a:p>
                <a:pPr marL="0" indent="0">
                  <a:buNone/>
                </a:pPr>
                <a:r>
                  <a:rPr lang="it-IT" dirty="0">
                    <a:solidFill>
                      <a:srgbClr val="000000"/>
                    </a:solidFill>
                  </a:rPr>
                  <a:t>n = tasso di ricambio orario [h</a:t>
                </a:r>
                <a:r>
                  <a:rPr lang="it-IT" baseline="30000" dirty="0">
                    <a:solidFill>
                      <a:srgbClr val="000000"/>
                    </a:solidFill>
                  </a:rPr>
                  <a:t>-1</a:t>
                </a:r>
                <a:r>
                  <a:rPr lang="it-IT" dirty="0">
                    <a:solidFill>
                      <a:srgbClr val="000000"/>
                    </a:solidFill>
                  </a:rPr>
                  <a:t>] </a:t>
                </a:r>
              </a:p>
              <a:p>
                <a:pPr marL="0" indent="0">
                  <a:buNone/>
                </a:pPr>
                <a:r>
                  <a:rPr lang="it-IT" dirty="0" err="1">
                    <a:solidFill>
                      <a:srgbClr val="000000"/>
                    </a:solidFill>
                  </a:rPr>
                  <a:t>q</a:t>
                </a:r>
                <a:r>
                  <a:rPr lang="it-IT" baseline="-25000" dirty="0" err="1">
                    <a:solidFill>
                      <a:srgbClr val="000000"/>
                    </a:solidFill>
                  </a:rPr>
                  <a:t>v</a:t>
                </a:r>
                <a:r>
                  <a:rPr lang="it-IT" dirty="0">
                    <a:solidFill>
                      <a:srgbClr val="000000"/>
                    </a:solidFill>
                  </a:rPr>
                  <a:t> = portata di aria ricambiata [m</a:t>
                </a:r>
                <a:r>
                  <a:rPr lang="it-IT" baseline="30000" dirty="0">
                    <a:solidFill>
                      <a:srgbClr val="000000"/>
                    </a:solidFill>
                  </a:rPr>
                  <a:t>3</a:t>
                </a:r>
                <a:r>
                  <a:rPr lang="it-IT" dirty="0">
                    <a:solidFill>
                      <a:srgbClr val="000000"/>
                    </a:solidFill>
                  </a:rPr>
                  <a:t>/h]</a:t>
                </a:r>
              </a:p>
              <a:p>
                <a:pPr marL="0" indent="0">
                  <a:buNone/>
                </a:pPr>
                <a:r>
                  <a:rPr lang="it-IT" dirty="0">
                    <a:solidFill>
                      <a:srgbClr val="000000"/>
                    </a:solidFill>
                  </a:rPr>
                  <a:t>V = volume interno all’ambiente [m</a:t>
                </a:r>
                <a:r>
                  <a:rPr lang="it-IT" baseline="30000" dirty="0">
                    <a:solidFill>
                      <a:srgbClr val="000000"/>
                    </a:solidFill>
                  </a:rPr>
                  <a:t>3</a:t>
                </a:r>
                <a:r>
                  <a:rPr lang="it-IT" dirty="0">
                    <a:solidFill>
                      <a:srgbClr val="000000"/>
                    </a:solidFill>
                  </a:rPr>
                  <a:t>]</a:t>
                </a:r>
              </a:p>
              <a:p>
                <a:pPr marL="0" indent="0">
                  <a:buNone/>
                </a:pPr>
                <a:endParaRPr lang="it-IT" dirty="0"/>
              </a:p>
              <a:p>
                <a:pPr marL="0" indent="0">
                  <a:buNone/>
                </a:pPr>
                <a:endParaRPr lang="it-IT" dirty="0">
                  <a:solidFill>
                    <a:srgbClr val="000000"/>
                  </a:solidFill>
                </a:endParaRPr>
              </a:p>
              <a:p>
                <a:pPr marL="0" indent="0">
                  <a:buNone/>
                </a:pPr>
                <a:endParaRPr lang="it-IT" dirty="0">
                  <a:solidFill>
                    <a:srgbClr val="000000"/>
                  </a:solidFill>
                </a:endParaRPr>
              </a:p>
            </p:txBody>
          </p:sp>
        </mc:Choice>
        <mc:Fallback>
          <p:sp>
            <p:nvSpPr>
              <p:cNvPr id="4" name="Segnaposto testo 3">
                <a:extLst>
                  <a:ext uri="{FF2B5EF4-FFF2-40B4-BE49-F238E27FC236}">
                    <a16:creationId xmlns:a14="http://schemas.microsoft.com/office/drawing/2010/main" xmlns="" xmlns:a16="http://schemas.microsoft.com/office/drawing/2014/main" id="{1166E99A-B2CD-46B1-AF5F-76208B5E62F2}"/>
                  </a:ext>
                </a:extLst>
              </p:cNvPr>
              <p:cNvSpPr>
                <a:spLocks noGrp="1" noRot="1" noChangeAspect="1" noMove="1" noResize="1" noEditPoints="1" noAdjustHandles="1" noChangeArrowheads="1" noChangeShapeType="1" noTextEdit="1"/>
              </p:cNvSpPr>
              <p:nvPr>
                <p:ph type="body" sz="quarter" idx="14"/>
              </p:nvPr>
            </p:nvSpPr>
            <p:spPr>
              <a:xfrm>
                <a:off x="413414" y="2017397"/>
                <a:ext cx="8229599" cy="3617978"/>
              </a:xfrm>
              <a:blipFill>
                <a:blip r:embed="rId3"/>
                <a:stretch>
                  <a:fillRect l="-815"/>
                </a:stretch>
              </a:blipFill>
            </p:spPr>
            <p:txBody>
              <a:bodyPr/>
              <a:lstStyle/>
              <a:p>
                <a:r>
                  <a:rPr lang="it-IT">
                    <a:noFill/>
                  </a:rPr>
                  <a:t> </a:t>
                </a:r>
              </a:p>
            </p:txBody>
          </p:sp>
        </mc:Fallback>
      </mc:AlternateContent>
      <p:sp>
        <p:nvSpPr>
          <p:cNvPr id="6" name="Segnaposto numero diapositiva 5">
            <a:extLst>
              <a:ext uri="{FF2B5EF4-FFF2-40B4-BE49-F238E27FC236}">
                <a16:creationId xmlns="" xmlns:a16="http://schemas.microsoft.com/office/drawing/2014/main" id="{5C1B5FAB-2B76-4F26-B8D2-B2BEA9BC366D}"/>
              </a:ext>
            </a:extLst>
          </p:cNvPr>
          <p:cNvSpPr>
            <a:spLocks noGrp="1"/>
          </p:cNvSpPr>
          <p:nvPr>
            <p:ph type="sldNum" sz="quarter" idx="12"/>
          </p:nvPr>
        </p:nvSpPr>
        <p:spPr/>
        <p:txBody>
          <a:bodyPr/>
          <a:lstStyle/>
          <a:p>
            <a:fld id="{02C7C199-0D0D-7840-A88D-785280B31CF7}" type="slidenum">
              <a:rPr lang="it-IT" smtClean="0"/>
              <a:pPr/>
              <a:t>10</a:t>
            </a:fld>
            <a:endParaRPr lang="it-IT"/>
          </a:p>
        </p:txBody>
      </p:sp>
    </p:spTree>
    <p:extLst>
      <p:ext uri="{BB962C8B-B14F-4D97-AF65-F5344CB8AC3E}">
        <p14:creationId xmlns="" xmlns:p14="http://schemas.microsoft.com/office/powerpoint/2010/main" val="2237721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3F30679-B9EB-42A9-9075-FDD9D5095B22}"/>
              </a:ext>
            </a:extLst>
          </p:cNvPr>
          <p:cNvSpPr>
            <a:spLocks noGrp="1"/>
          </p:cNvSpPr>
          <p:nvPr>
            <p:ph type="title"/>
          </p:nvPr>
        </p:nvSpPr>
        <p:spPr/>
        <p:txBody>
          <a:bodyPr/>
          <a:lstStyle/>
          <a:p>
            <a:r>
              <a:rPr lang="it-IT" dirty="0"/>
              <a:t>Ventilazione</a:t>
            </a:r>
          </a:p>
        </p:txBody>
      </p:sp>
      <p:sp>
        <p:nvSpPr>
          <p:cNvPr id="3" name="Segnaposto testo 2">
            <a:extLst>
              <a:ext uri="{FF2B5EF4-FFF2-40B4-BE49-F238E27FC236}">
                <a16:creationId xmlns="" xmlns:a16="http://schemas.microsoft.com/office/drawing/2014/main" id="{FB6E7767-5767-40F4-9BE1-66BD4A8A6E1A}"/>
              </a:ext>
            </a:extLst>
          </p:cNvPr>
          <p:cNvSpPr>
            <a:spLocks noGrp="1"/>
          </p:cNvSpPr>
          <p:nvPr>
            <p:ph type="body" sz="quarter" idx="13"/>
          </p:nvPr>
        </p:nvSpPr>
        <p:spPr/>
        <p:txBody>
          <a:bodyPr/>
          <a:lstStyle/>
          <a:p>
            <a:r>
              <a:rPr lang="it-IT" dirty="0"/>
              <a:t>Ventilazione involontaria</a:t>
            </a:r>
          </a:p>
        </p:txBody>
      </p:sp>
      <p:sp>
        <p:nvSpPr>
          <p:cNvPr id="6" name="Segnaposto numero diapositiva 5">
            <a:extLst>
              <a:ext uri="{FF2B5EF4-FFF2-40B4-BE49-F238E27FC236}">
                <a16:creationId xmlns="" xmlns:a16="http://schemas.microsoft.com/office/drawing/2014/main" id="{5C1B5FAB-2B76-4F26-B8D2-B2BEA9BC366D}"/>
              </a:ext>
            </a:extLst>
          </p:cNvPr>
          <p:cNvSpPr>
            <a:spLocks noGrp="1"/>
          </p:cNvSpPr>
          <p:nvPr>
            <p:ph type="sldNum" sz="quarter" idx="12"/>
          </p:nvPr>
        </p:nvSpPr>
        <p:spPr/>
        <p:txBody>
          <a:bodyPr/>
          <a:lstStyle/>
          <a:p>
            <a:fld id="{02C7C199-0D0D-7840-A88D-785280B31CF7}" type="slidenum">
              <a:rPr lang="it-IT" smtClean="0"/>
              <a:pPr/>
              <a:t>11</a:t>
            </a:fld>
            <a:endParaRPr lang="it-IT"/>
          </a:p>
        </p:txBody>
      </p:sp>
      <p:sp>
        <p:nvSpPr>
          <p:cNvPr id="11" name="Segnaposto testo 10">
            <a:extLst>
              <a:ext uri="{FF2B5EF4-FFF2-40B4-BE49-F238E27FC236}">
                <a16:creationId xmlns="" xmlns:a16="http://schemas.microsoft.com/office/drawing/2014/main" id="{D59AAFBE-56D9-4A85-A0C8-965A022FC9D0}"/>
              </a:ext>
            </a:extLst>
          </p:cNvPr>
          <p:cNvSpPr>
            <a:spLocks noGrp="1"/>
          </p:cNvSpPr>
          <p:nvPr>
            <p:ph type="body" sz="quarter" idx="14"/>
          </p:nvPr>
        </p:nvSpPr>
        <p:spPr>
          <a:xfrm>
            <a:off x="413414" y="2017397"/>
            <a:ext cx="8229599" cy="3724096"/>
          </a:xfrm>
        </p:spPr>
        <p:txBody>
          <a:bodyPr/>
          <a:lstStyle/>
          <a:p>
            <a:pPr marL="0" indent="0">
              <a:buNone/>
            </a:pPr>
            <a:r>
              <a:rPr lang="it-IT" dirty="0"/>
              <a:t>Infiltrazioni</a:t>
            </a:r>
          </a:p>
          <a:p>
            <a:endParaRPr lang="it-IT" dirty="0"/>
          </a:p>
          <a:p>
            <a:endParaRPr lang="it-IT" dirty="0"/>
          </a:p>
          <a:p>
            <a:pPr marL="0" indent="0">
              <a:buNone/>
            </a:pPr>
            <a:endParaRPr lang="it-IT" dirty="0"/>
          </a:p>
          <a:p>
            <a:pPr marL="0" indent="0">
              <a:buNone/>
            </a:pPr>
            <a:endParaRPr lang="it-IT" dirty="0"/>
          </a:p>
          <a:p>
            <a:pPr marL="0" indent="0">
              <a:buNone/>
            </a:pPr>
            <a:r>
              <a:rPr lang="it-IT" dirty="0"/>
              <a:t>Naturale</a:t>
            </a:r>
          </a:p>
          <a:p>
            <a:endParaRPr lang="it-IT" dirty="0"/>
          </a:p>
          <a:p>
            <a:pPr marL="0" indent="0">
              <a:buNone/>
            </a:pPr>
            <a:r>
              <a:rPr lang="it-IT" dirty="0"/>
              <a:t>Meccanica</a:t>
            </a:r>
          </a:p>
          <a:p>
            <a:endParaRPr lang="it-IT" dirty="0"/>
          </a:p>
          <a:p>
            <a:pPr marL="0" indent="0">
              <a:buNone/>
            </a:pPr>
            <a:r>
              <a:rPr lang="it-IT" dirty="0"/>
              <a:t>Ibrida</a:t>
            </a:r>
          </a:p>
        </p:txBody>
      </p:sp>
      <p:sp>
        <p:nvSpPr>
          <p:cNvPr id="7" name="Segnaposto testo 2">
            <a:extLst>
              <a:ext uri="{FF2B5EF4-FFF2-40B4-BE49-F238E27FC236}">
                <a16:creationId xmlns="" xmlns:a16="http://schemas.microsoft.com/office/drawing/2014/main" id="{B707861D-774F-4910-898A-FD4E2144FBDB}"/>
              </a:ext>
            </a:extLst>
          </p:cNvPr>
          <p:cNvSpPr txBox="1">
            <a:spLocks/>
          </p:cNvSpPr>
          <p:nvPr/>
        </p:nvSpPr>
        <p:spPr>
          <a:xfrm>
            <a:off x="406320" y="3149200"/>
            <a:ext cx="8229600" cy="400110"/>
          </a:xfrm>
          <a:prstGeom prst="rect">
            <a:avLst/>
          </a:prstGeom>
        </p:spPr>
        <p:txBody>
          <a:bodyPr vert="horz" lIns="91440" tIns="45720" rIns="91440" bIns="45720" rtlCol="0">
            <a:spAutoFit/>
          </a:bodyPr>
          <a:lstStyle>
            <a:lvl1pPr marL="0" indent="0" algn="l" defTabSz="457200" rtl="0" eaLnBrk="1" latinLnBrk="0" hangingPunct="1">
              <a:spcBef>
                <a:spcPct val="20000"/>
              </a:spcBef>
              <a:buFont typeface="Arial"/>
              <a:buNone/>
              <a:defRPr sz="2000" b="1" kern="1200" baseline="0">
                <a:solidFill>
                  <a:srgbClr val="7F7F7F"/>
                </a:solidFill>
                <a:latin typeface="+mn-lt"/>
                <a:ea typeface="+mn-ea"/>
                <a:cs typeface="+mn-cs"/>
              </a:defRPr>
            </a:lvl1pPr>
            <a:lvl2pPr marL="742950" indent="-285750" algn="l" defTabSz="457200" rtl="0" eaLnBrk="1" latinLnBrk="0" hangingPunct="1">
              <a:spcBef>
                <a:spcPct val="20000"/>
              </a:spcBef>
              <a:buFont typeface="Arial"/>
              <a:buChar char="–"/>
              <a:defRPr sz="2000" b="1" kern="1200">
                <a:solidFill>
                  <a:srgbClr val="7F7F7F"/>
                </a:solidFill>
                <a:latin typeface="+mn-lt"/>
                <a:ea typeface="+mn-ea"/>
                <a:cs typeface="+mn-cs"/>
              </a:defRPr>
            </a:lvl2pPr>
            <a:lvl3pPr marL="1143000" indent="-228600" algn="l" defTabSz="457200" rtl="0" eaLnBrk="1" latinLnBrk="0" hangingPunct="1">
              <a:spcBef>
                <a:spcPct val="20000"/>
              </a:spcBef>
              <a:buFont typeface="Arial"/>
              <a:buChar char="•"/>
              <a:defRPr sz="2000" b="1" kern="1200">
                <a:solidFill>
                  <a:srgbClr val="7F7F7F"/>
                </a:solidFill>
                <a:latin typeface="+mn-lt"/>
                <a:ea typeface="+mn-ea"/>
                <a:cs typeface="+mn-cs"/>
              </a:defRPr>
            </a:lvl3pPr>
            <a:lvl4pPr marL="1600200" indent="-228600" algn="l" defTabSz="457200" rtl="0" eaLnBrk="1" latinLnBrk="0" hangingPunct="1">
              <a:spcBef>
                <a:spcPct val="20000"/>
              </a:spcBef>
              <a:buFont typeface="Arial"/>
              <a:buChar char="–"/>
              <a:defRPr sz="2000" b="1" kern="1200">
                <a:solidFill>
                  <a:srgbClr val="7F7F7F"/>
                </a:solidFill>
                <a:latin typeface="+mn-lt"/>
                <a:ea typeface="+mn-ea"/>
                <a:cs typeface="+mn-cs"/>
              </a:defRPr>
            </a:lvl4pPr>
            <a:lvl5pPr marL="2057400" indent="-228600" algn="l" defTabSz="457200" rtl="0" eaLnBrk="1" latinLnBrk="0" hangingPunct="1">
              <a:spcBef>
                <a:spcPct val="20000"/>
              </a:spcBef>
              <a:buFont typeface="Arial"/>
              <a:buChar char="»"/>
              <a:defRPr sz="2000" b="1" kern="1200">
                <a:solidFill>
                  <a:srgbClr val="7F7F7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it-IT" dirty="0"/>
              <a:t>Ventilazione volontaria</a:t>
            </a:r>
          </a:p>
        </p:txBody>
      </p:sp>
    </p:spTree>
    <p:extLst>
      <p:ext uri="{BB962C8B-B14F-4D97-AF65-F5344CB8AC3E}">
        <p14:creationId xmlns="" xmlns:p14="http://schemas.microsoft.com/office/powerpoint/2010/main" val="2375710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3F30679-B9EB-42A9-9075-FDD9D5095B22}"/>
              </a:ext>
            </a:extLst>
          </p:cNvPr>
          <p:cNvSpPr>
            <a:spLocks noGrp="1"/>
          </p:cNvSpPr>
          <p:nvPr>
            <p:ph type="title"/>
          </p:nvPr>
        </p:nvSpPr>
        <p:spPr/>
        <p:txBody>
          <a:bodyPr/>
          <a:lstStyle/>
          <a:p>
            <a:r>
              <a:rPr lang="it-IT" dirty="0"/>
              <a:t>Ventilazione</a:t>
            </a:r>
          </a:p>
        </p:txBody>
      </p:sp>
      <p:sp>
        <p:nvSpPr>
          <p:cNvPr id="3" name="Segnaposto testo 2">
            <a:extLst>
              <a:ext uri="{FF2B5EF4-FFF2-40B4-BE49-F238E27FC236}">
                <a16:creationId xmlns="" xmlns:a16="http://schemas.microsoft.com/office/drawing/2014/main" id="{FB6E7767-5767-40F4-9BE1-66BD4A8A6E1A}"/>
              </a:ext>
            </a:extLst>
          </p:cNvPr>
          <p:cNvSpPr>
            <a:spLocks noGrp="1"/>
          </p:cNvSpPr>
          <p:nvPr>
            <p:ph type="body" sz="quarter" idx="13"/>
          </p:nvPr>
        </p:nvSpPr>
        <p:spPr/>
        <p:txBody>
          <a:bodyPr/>
          <a:lstStyle/>
          <a:p>
            <a:r>
              <a:rPr lang="it-IT" dirty="0"/>
              <a:t>Ventilazione involontaria: infiltrazioni</a:t>
            </a:r>
          </a:p>
        </p:txBody>
      </p:sp>
      <p:sp>
        <p:nvSpPr>
          <p:cNvPr id="6" name="Segnaposto numero diapositiva 5">
            <a:extLst>
              <a:ext uri="{FF2B5EF4-FFF2-40B4-BE49-F238E27FC236}">
                <a16:creationId xmlns="" xmlns:a16="http://schemas.microsoft.com/office/drawing/2014/main" id="{5C1B5FAB-2B76-4F26-B8D2-B2BEA9BC366D}"/>
              </a:ext>
            </a:extLst>
          </p:cNvPr>
          <p:cNvSpPr>
            <a:spLocks noGrp="1"/>
          </p:cNvSpPr>
          <p:nvPr>
            <p:ph type="sldNum" sz="quarter" idx="12"/>
          </p:nvPr>
        </p:nvSpPr>
        <p:spPr/>
        <p:txBody>
          <a:bodyPr/>
          <a:lstStyle/>
          <a:p>
            <a:fld id="{02C7C199-0D0D-7840-A88D-785280B31CF7}" type="slidenum">
              <a:rPr lang="it-IT" smtClean="0"/>
              <a:pPr/>
              <a:t>12</a:t>
            </a:fld>
            <a:endParaRPr lang="it-IT"/>
          </a:p>
        </p:txBody>
      </p:sp>
      <p:sp>
        <p:nvSpPr>
          <p:cNvPr id="11" name="Segnaposto testo 10">
            <a:extLst>
              <a:ext uri="{FF2B5EF4-FFF2-40B4-BE49-F238E27FC236}">
                <a16:creationId xmlns="" xmlns:a16="http://schemas.microsoft.com/office/drawing/2014/main" id="{D59AAFBE-56D9-4A85-A0C8-965A022FC9D0}"/>
              </a:ext>
            </a:extLst>
          </p:cNvPr>
          <p:cNvSpPr>
            <a:spLocks noGrp="1"/>
          </p:cNvSpPr>
          <p:nvPr>
            <p:ph type="body" sz="quarter" idx="14"/>
          </p:nvPr>
        </p:nvSpPr>
        <p:spPr>
          <a:xfrm>
            <a:off x="413414" y="2017397"/>
            <a:ext cx="8229599" cy="2616101"/>
          </a:xfrm>
        </p:spPr>
        <p:txBody>
          <a:bodyPr/>
          <a:lstStyle/>
          <a:p>
            <a:r>
              <a:rPr lang="it-IT" dirty="0"/>
              <a:t>Crepe nei muri</a:t>
            </a:r>
          </a:p>
          <a:p>
            <a:endParaRPr lang="it-IT" dirty="0"/>
          </a:p>
          <a:p>
            <a:r>
              <a:rPr lang="it-IT" dirty="0"/>
              <a:t>Interstizi attorno agli infissi</a:t>
            </a:r>
          </a:p>
          <a:p>
            <a:endParaRPr lang="it-IT" dirty="0"/>
          </a:p>
          <a:p>
            <a:r>
              <a:rPr lang="it-IT" dirty="0"/>
              <a:t>Fori di drenaggio</a:t>
            </a:r>
          </a:p>
          <a:p>
            <a:endParaRPr lang="it-IT" dirty="0"/>
          </a:p>
          <a:p>
            <a:r>
              <a:rPr lang="it-IT" dirty="0"/>
              <a:t>Porte a scarsa tenuta</a:t>
            </a:r>
          </a:p>
        </p:txBody>
      </p:sp>
    </p:spTree>
    <p:extLst>
      <p:ext uri="{BB962C8B-B14F-4D97-AF65-F5344CB8AC3E}">
        <p14:creationId xmlns="" xmlns:p14="http://schemas.microsoft.com/office/powerpoint/2010/main" val="2119269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3F30679-B9EB-42A9-9075-FDD9D5095B22}"/>
              </a:ext>
            </a:extLst>
          </p:cNvPr>
          <p:cNvSpPr>
            <a:spLocks noGrp="1"/>
          </p:cNvSpPr>
          <p:nvPr>
            <p:ph type="title"/>
          </p:nvPr>
        </p:nvSpPr>
        <p:spPr/>
        <p:txBody>
          <a:bodyPr/>
          <a:lstStyle/>
          <a:p>
            <a:r>
              <a:rPr lang="it-IT" dirty="0"/>
              <a:t>Ventilazione</a:t>
            </a:r>
          </a:p>
        </p:txBody>
      </p:sp>
      <p:sp>
        <p:nvSpPr>
          <p:cNvPr id="3" name="Segnaposto testo 2">
            <a:extLst>
              <a:ext uri="{FF2B5EF4-FFF2-40B4-BE49-F238E27FC236}">
                <a16:creationId xmlns="" xmlns:a16="http://schemas.microsoft.com/office/drawing/2014/main" id="{FB6E7767-5767-40F4-9BE1-66BD4A8A6E1A}"/>
              </a:ext>
            </a:extLst>
          </p:cNvPr>
          <p:cNvSpPr>
            <a:spLocks noGrp="1"/>
          </p:cNvSpPr>
          <p:nvPr>
            <p:ph type="body" sz="quarter" idx="13"/>
          </p:nvPr>
        </p:nvSpPr>
        <p:spPr/>
        <p:txBody>
          <a:bodyPr/>
          <a:lstStyle/>
          <a:p>
            <a:r>
              <a:rPr lang="it-IT" dirty="0"/>
              <a:t>Ventilazione volontaria: naturale</a:t>
            </a:r>
          </a:p>
        </p:txBody>
      </p:sp>
      <p:sp>
        <p:nvSpPr>
          <p:cNvPr id="6" name="Segnaposto numero diapositiva 5">
            <a:extLst>
              <a:ext uri="{FF2B5EF4-FFF2-40B4-BE49-F238E27FC236}">
                <a16:creationId xmlns="" xmlns:a16="http://schemas.microsoft.com/office/drawing/2014/main" id="{5C1B5FAB-2B76-4F26-B8D2-B2BEA9BC366D}"/>
              </a:ext>
            </a:extLst>
          </p:cNvPr>
          <p:cNvSpPr>
            <a:spLocks noGrp="1"/>
          </p:cNvSpPr>
          <p:nvPr>
            <p:ph type="sldNum" sz="quarter" idx="12"/>
          </p:nvPr>
        </p:nvSpPr>
        <p:spPr/>
        <p:txBody>
          <a:bodyPr/>
          <a:lstStyle/>
          <a:p>
            <a:fld id="{02C7C199-0D0D-7840-A88D-785280B31CF7}" type="slidenum">
              <a:rPr lang="it-IT" smtClean="0"/>
              <a:pPr/>
              <a:t>13</a:t>
            </a:fld>
            <a:endParaRPr lang="it-IT"/>
          </a:p>
        </p:txBody>
      </p:sp>
      <p:sp>
        <p:nvSpPr>
          <p:cNvPr id="11" name="Segnaposto testo 10">
            <a:extLst>
              <a:ext uri="{FF2B5EF4-FFF2-40B4-BE49-F238E27FC236}">
                <a16:creationId xmlns="" xmlns:a16="http://schemas.microsoft.com/office/drawing/2014/main" id="{D59AAFBE-56D9-4A85-A0C8-965A022FC9D0}"/>
              </a:ext>
            </a:extLst>
          </p:cNvPr>
          <p:cNvSpPr>
            <a:spLocks noGrp="1"/>
          </p:cNvSpPr>
          <p:nvPr>
            <p:ph type="body" sz="quarter" idx="14"/>
          </p:nvPr>
        </p:nvSpPr>
        <p:spPr>
          <a:xfrm>
            <a:off x="413414" y="2017397"/>
            <a:ext cx="8229599" cy="1138773"/>
          </a:xfrm>
        </p:spPr>
        <p:txBody>
          <a:bodyPr/>
          <a:lstStyle/>
          <a:p>
            <a:r>
              <a:rPr lang="it-IT" dirty="0"/>
              <a:t>Differenza di pressione</a:t>
            </a:r>
          </a:p>
          <a:p>
            <a:endParaRPr lang="it-IT" dirty="0"/>
          </a:p>
          <a:p>
            <a:r>
              <a:rPr lang="it-IT" dirty="0"/>
              <a:t>Differenza di temperatura </a:t>
            </a:r>
          </a:p>
        </p:txBody>
      </p:sp>
    </p:spTree>
    <p:extLst>
      <p:ext uri="{BB962C8B-B14F-4D97-AF65-F5344CB8AC3E}">
        <p14:creationId xmlns="" xmlns:p14="http://schemas.microsoft.com/office/powerpoint/2010/main" val="4019781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3F30679-B9EB-42A9-9075-FDD9D5095B22}"/>
              </a:ext>
            </a:extLst>
          </p:cNvPr>
          <p:cNvSpPr>
            <a:spLocks noGrp="1"/>
          </p:cNvSpPr>
          <p:nvPr>
            <p:ph type="title"/>
          </p:nvPr>
        </p:nvSpPr>
        <p:spPr/>
        <p:txBody>
          <a:bodyPr/>
          <a:lstStyle/>
          <a:p>
            <a:r>
              <a:rPr lang="it-IT" dirty="0"/>
              <a:t>Ventilazione</a:t>
            </a:r>
          </a:p>
        </p:txBody>
      </p:sp>
      <p:sp>
        <p:nvSpPr>
          <p:cNvPr id="3" name="Segnaposto testo 2">
            <a:extLst>
              <a:ext uri="{FF2B5EF4-FFF2-40B4-BE49-F238E27FC236}">
                <a16:creationId xmlns="" xmlns:a16="http://schemas.microsoft.com/office/drawing/2014/main" id="{FB6E7767-5767-40F4-9BE1-66BD4A8A6E1A}"/>
              </a:ext>
            </a:extLst>
          </p:cNvPr>
          <p:cNvSpPr>
            <a:spLocks noGrp="1"/>
          </p:cNvSpPr>
          <p:nvPr>
            <p:ph type="body" sz="quarter" idx="13"/>
          </p:nvPr>
        </p:nvSpPr>
        <p:spPr/>
        <p:txBody>
          <a:bodyPr/>
          <a:lstStyle/>
          <a:p>
            <a:r>
              <a:rPr lang="it-IT" dirty="0"/>
              <a:t>Le torri del vento</a:t>
            </a:r>
          </a:p>
        </p:txBody>
      </p:sp>
      <p:sp>
        <p:nvSpPr>
          <p:cNvPr id="6" name="Segnaposto numero diapositiva 5">
            <a:extLst>
              <a:ext uri="{FF2B5EF4-FFF2-40B4-BE49-F238E27FC236}">
                <a16:creationId xmlns="" xmlns:a16="http://schemas.microsoft.com/office/drawing/2014/main" id="{5C1B5FAB-2B76-4F26-B8D2-B2BEA9BC366D}"/>
              </a:ext>
            </a:extLst>
          </p:cNvPr>
          <p:cNvSpPr>
            <a:spLocks noGrp="1"/>
          </p:cNvSpPr>
          <p:nvPr>
            <p:ph type="sldNum" sz="quarter" idx="12"/>
          </p:nvPr>
        </p:nvSpPr>
        <p:spPr/>
        <p:txBody>
          <a:bodyPr/>
          <a:lstStyle/>
          <a:p>
            <a:fld id="{02C7C199-0D0D-7840-A88D-785280B31CF7}" type="slidenum">
              <a:rPr lang="it-IT" smtClean="0"/>
              <a:pPr/>
              <a:t>14</a:t>
            </a:fld>
            <a:endParaRPr lang="it-IT"/>
          </a:p>
        </p:txBody>
      </p:sp>
      <p:sp>
        <p:nvSpPr>
          <p:cNvPr id="7" name="CasellaDiTesto 6">
            <a:extLst>
              <a:ext uri="{FF2B5EF4-FFF2-40B4-BE49-F238E27FC236}">
                <a16:creationId xmlns="" xmlns:a16="http://schemas.microsoft.com/office/drawing/2014/main" id="{B58E7ACD-BFDF-41F7-8D1A-0949DB7109B7}"/>
              </a:ext>
            </a:extLst>
          </p:cNvPr>
          <p:cNvSpPr txBox="1"/>
          <p:nvPr/>
        </p:nvSpPr>
        <p:spPr>
          <a:xfrm>
            <a:off x="5911702" y="5921347"/>
            <a:ext cx="2966488" cy="184666"/>
          </a:xfrm>
          <a:prstGeom prst="rect">
            <a:avLst/>
          </a:prstGeom>
        </p:spPr>
        <p:txBody>
          <a:bodyPr vert="horz" wrap="square" lIns="91440" tIns="0" rIns="91440" bIns="0" rtlCol="0">
            <a:spAutoFit/>
          </a:bodyPr>
          <a:lstStyle/>
          <a:p>
            <a:r>
              <a:rPr lang="it-IT" sz="1200" dirty="0"/>
              <a:t>Fonte: sito web </a:t>
            </a:r>
            <a:r>
              <a:rPr lang="it-IT" sz="1200" dirty="0" err="1"/>
              <a:t>Infobuild</a:t>
            </a:r>
            <a:endParaRPr lang="it-IT" sz="1200" dirty="0"/>
          </a:p>
        </p:txBody>
      </p:sp>
      <p:pic>
        <p:nvPicPr>
          <p:cNvPr id="4" name="Picture 2" descr="C:\Users\work_for_fun\Desktop\susca2.png"/>
          <p:cNvPicPr>
            <a:picLocks noChangeAspect="1" noChangeArrowheads="1"/>
          </p:cNvPicPr>
          <p:nvPr/>
        </p:nvPicPr>
        <p:blipFill>
          <a:blip r:embed="rId3"/>
          <a:srcRect/>
          <a:stretch>
            <a:fillRect/>
          </a:stretch>
        </p:blipFill>
        <p:spPr bwMode="auto">
          <a:xfrm>
            <a:off x="1136593" y="2148827"/>
            <a:ext cx="6711950" cy="3158054"/>
          </a:xfrm>
          <a:prstGeom prst="rect">
            <a:avLst/>
          </a:prstGeom>
          <a:noFill/>
        </p:spPr>
      </p:pic>
    </p:spTree>
    <p:extLst>
      <p:ext uri="{BB962C8B-B14F-4D97-AF65-F5344CB8AC3E}">
        <p14:creationId xmlns="" xmlns:p14="http://schemas.microsoft.com/office/powerpoint/2010/main" val="2793980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3F30679-B9EB-42A9-9075-FDD9D5095B22}"/>
              </a:ext>
            </a:extLst>
          </p:cNvPr>
          <p:cNvSpPr>
            <a:spLocks noGrp="1"/>
          </p:cNvSpPr>
          <p:nvPr>
            <p:ph type="title"/>
          </p:nvPr>
        </p:nvSpPr>
        <p:spPr/>
        <p:txBody>
          <a:bodyPr/>
          <a:lstStyle/>
          <a:p>
            <a:r>
              <a:rPr lang="it-IT" dirty="0"/>
              <a:t>Ventilazione</a:t>
            </a:r>
          </a:p>
        </p:txBody>
      </p:sp>
      <p:sp>
        <p:nvSpPr>
          <p:cNvPr id="3" name="Segnaposto testo 2">
            <a:extLst>
              <a:ext uri="{FF2B5EF4-FFF2-40B4-BE49-F238E27FC236}">
                <a16:creationId xmlns="" xmlns:a16="http://schemas.microsoft.com/office/drawing/2014/main" id="{FB6E7767-5767-40F4-9BE1-66BD4A8A6E1A}"/>
              </a:ext>
            </a:extLst>
          </p:cNvPr>
          <p:cNvSpPr>
            <a:spLocks noGrp="1"/>
          </p:cNvSpPr>
          <p:nvPr>
            <p:ph type="body" sz="quarter" idx="13"/>
          </p:nvPr>
        </p:nvSpPr>
        <p:spPr/>
        <p:txBody>
          <a:bodyPr/>
          <a:lstStyle/>
          <a:p>
            <a:r>
              <a:rPr lang="it-IT" dirty="0"/>
              <a:t>Ventilazione volontaria: ventilazione meccanica controllata (VMC)</a:t>
            </a:r>
          </a:p>
        </p:txBody>
      </p:sp>
      <p:sp>
        <p:nvSpPr>
          <p:cNvPr id="4" name="Segnaposto testo 3">
            <a:extLst>
              <a:ext uri="{FF2B5EF4-FFF2-40B4-BE49-F238E27FC236}">
                <a16:creationId xmlns="" xmlns:a16="http://schemas.microsoft.com/office/drawing/2014/main" id="{1166E99A-B2CD-46B1-AF5F-76208B5E62F2}"/>
              </a:ext>
            </a:extLst>
          </p:cNvPr>
          <p:cNvSpPr>
            <a:spLocks noGrp="1"/>
          </p:cNvSpPr>
          <p:nvPr>
            <p:ph type="body" sz="quarter" idx="14"/>
          </p:nvPr>
        </p:nvSpPr>
        <p:spPr>
          <a:xfrm>
            <a:off x="413414" y="2017397"/>
            <a:ext cx="8229599" cy="2246769"/>
          </a:xfrm>
        </p:spPr>
        <p:txBody>
          <a:bodyPr/>
          <a:lstStyle/>
          <a:p>
            <a:r>
              <a:rPr lang="it-IT" dirty="0"/>
              <a:t>a singolo flusso a portata fissa</a:t>
            </a:r>
          </a:p>
          <a:p>
            <a:endParaRPr lang="it-IT" dirty="0"/>
          </a:p>
          <a:p>
            <a:r>
              <a:rPr lang="it-IT" dirty="0"/>
              <a:t>a singolo flusso a portata variabile</a:t>
            </a:r>
          </a:p>
          <a:p>
            <a:endParaRPr lang="it-IT" dirty="0"/>
          </a:p>
          <a:p>
            <a:r>
              <a:rPr lang="it-IT" dirty="0"/>
              <a:t>a doppio flusso</a:t>
            </a:r>
          </a:p>
          <a:p>
            <a:endParaRPr lang="it-IT" dirty="0"/>
          </a:p>
        </p:txBody>
      </p:sp>
      <p:sp>
        <p:nvSpPr>
          <p:cNvPr id="6" name="Segnaposto numero diapositiva 5">
            <a:extLst>
              <a:ext uri="{FF2B5EF4-FFF2-40B4-BE49-F238E27FC236}">
                <a16:creationId xmlns="" xmlns:a16="http://schemas.microsoft.com/office/drawing/2014/main" id="{5C1B5FAB-2B76-4F26-B8D2-B2BEA9BC366D}"/>
              </a:ext>
            </a:extLst>
          </p:cNvPr>
          <p:cNvSpPr>
            <a:spLocks noGrp="1"/>
          </p:cNvSpPr>
          <p:nvPr>
            <p:ph type="sldNum" sz="quarter" idx="12"/>
          </p:nvPr>
        </p:nvSpPr>
        <p:spPr/>
        <p:txBody>
          <a:bodyPr/>
          <a:lstStyle/>
          <a:p>
            <a:fld id="{02C7C199-0D0D-7840-A88D-785280B31CF7}" type="slidenum">
              <a:rPr lang="it-IT" smtClean="0"/>
              <a:pPr/>
              <a:t>15</a:t>
            </a:fld>
            <a:endParaRPr lang="it-IT"/>
          </a:p>
        </p:txBody>
      </p:sp>
    </p:spTree>
    <p:extLst>
      <p:ext uri="{BB962C8B-B14F-4D97-AF65-F5344CB8AC3E}">
        <p14:creationId xmlns="" xmlns:p14="http://schemas.microsoft.com/office/powerpoint/2010/main" val="3776782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3F30679-B9EB-42A9-9075-FDD9D5095B22}"/>
              </a:ext>
            </a:extLst>
          </p:cNvPr>
          <p:cNvSpPr>
            <a:spLocks noGrp="1"/>
          </p:cNvSpPr>
          <p:nvPr>
            <p:ph type="title"/>
          </p:nvPr>
        </p:nvSpPr>
        <p:spPr/>
        <p:txBody>
          <a:bodyPr/>
          <a:lstStyle/>
          <a:p>
            <a:r>
              <a:rPr lang="it-IT" dirty="0"/>
              <a:t>Ventilazione</a:t>
            </a:r>
          </a:p>
        </p:txBody>
      </p:sp>
      <p:sp>
        <p:nvSpPr>
          <p:cNvPr id="3" name="Segnaposto testo 2">
            <a:extLst>
              <a:ext uri="{FF2B5EF4-FFF2-40B4-BE49-F238E27FC236}">
                <a16:creationId xmlns="" xmlns:a16="http://schemas.microsoft.com/office/drawing/2014/main" id="{FB6E7767-5767-40F4-9BE1-66BD4A8A6E1A}"/>
              </a:ext>
            </a:extLst>
          </p:cNvPr>
          <p:cNvSpPr>
            <a:spLocks noGrp="1"/>
          </p:cNvSpPr>
          <p:nvPr>
            <p:ph type="body" sz="quarter" idx="13"/>
          </p:nvPr>
        </p:nvSpPr>
        <p:spPr/>
        <p:txBody>
          <a:bodyPr/>
          <a:lstStyle/>
          <a:p>
            <a:r>
              <a:rPr lang="it-IT" dirty="0"/>
              <a:t>VMC a singolo flusso a portata fissa</a:t>
            </a:r>
          </a:p>
        </p:txBody>
      </p:sp>
      <p:sp>
        <p:nvSpPr>
          <p:cNvPr id="4" name="Segnaposto testo 3">
            <a:extLst>
              <a:ext uri="{FF2B5EF4-FFF2-40B4-BE49-F238E27FC236}">
                <a16:creationId xmlns="" xmlns:a16="http://schemas.microsoft.com/office/drawing/2014/main" id="{1166E99A-B2CD-46B1-AF5F-76208B5E62F2}"/>
              </a:ext>
            </a:extLst>
          </p:cNvPr>
          <p:cNvSpPr>
            <a:spLocks noGrp="1"/>
          </p:cNvSpPr>
          <p:nvPr>
            <p:ph type="body" sz="quarter" idx="14"/>
          </p:nvPr>
        </p:nvSpPr>
        <p:spPr>
          <a:xfrm>
            <a:off x="413414" y="2017397"/>
            <a:ext cx="8229599" cy="400110"/>
          </a:xfrm>
        </p:spPr>
        <p:txBody>
          <a:bodyPr/>
          <a:lstStyle/>
          <a:p>
            <a:pPr marL="0" indent="0">
              <a:buNone/>
            </a:pPr>
            <a:endParaRPr lang="it-IT" dirty="0"/>
          </a:p>
        </p:txBody>
      </p:sp>
      <p:sp>
        <p:nvSpPr>
          <p:cNvPr id="5" name="Segnaposto testo 4">
            <a:extLst>
              <a:ext uri="{FF2B5EF4-FFF2-40B4-BE49-F238E27FC236}">
                <a16:creationId xmlns="" xmlns:a16="http://schemas.microsoft.com/office/drawing/2014/main" id="{37C6DE58-ACC7-4E9A-99F0-0434E12E89C2}"/>
              </a:ext>
            </a:extLst>
          </p:cNvPr>
          <p:cNvSpPr>
            <a:spLocks noGrp="1"/>
          </p:cNvSpPr>
          <p:nvPr>
            <p:ph type="body" sz="quarter" idx="15"/>
          </p:nvPr>
        </p:nvSpPr>
        <p:spPr/>
        <p:txBody>
          <a:bodyPr/>
          <a:lstStyle/>
          <a:p>
            <a:endParaRPr lang="it-IT" dirty="0"/>
          </a:p>
        </p:txBody>
      </p:sp>
      <p:sp>
        <p:nvSpPr>
          <p:cNvPr id="6" name="Segnaposto numero diapositiva 5">
            <a:extLst>
              <a:ext uri="{FF2B5EF4-FFF2-40B4-BE49-F238E27FC236}">
                <a16:creationId xmlns="" xmlns:a16="http://schemas.microsoft.com/office/drawing/2014/main" id="{5C1B5FAB-2B76-4F26-B8D2-B2BEA9BC366D}"/>
              </a:ext>
            </a:extLst>
          </p:cNvPr>
          <p:cNvSpPr>
            <a:spLocks noGrp="1"/>
          </p:cNvSpPr>
          <p:nvPr>
            <p:ph type="sldNum" sz="quarter" idx="12"/>
          </p:nvPr>
        </p:nvSpPr>
        <p:spPr/>
        <p:txBody>
          <a:bodyPr/>
          <a:lstStyle/>
          <a:p>
            <a:fld id="{02C7C199-0D0D-7840-A88D-785280B31CF7}" type="slidenum">
              <a:rPr lang="it-IT" smtClean="0"/>
              <a:pPr/>
              <a:t>16</a:t>
            </a:fld>
            <a:endParaRPr lang="it-IT"/>
          </a:p>
        </p:txBody>
      </p:sp>
      <p:sp>
        <p:nvSpPr>
          <p:cNvPr id="8" name="CasellaDiTesto 7">
            <a:extLst>
              <a:ext uri="{FF2B5EF4-FFF2-40B4-BE49-F238E27FC236}">
                <a16:creationId xmlns="" xmlns:a16="http://schemas.microsoft.com/office/drawing/2014/main" id="{77B6DAE5-FADC-4ABA-874D-AAE7DF4C54B4}"/>
              </a:ext>
            </a:extLst>
          </p:cNvPr>
          <p:cNvSpPr txBox="1"/>
          <p:nvPr/>
        </p:nvSpPr>
        <p:spPr>
          <a:xfrm>
            <a:off x="5911702" y="5921347"/>
            <a:ext cx="2966488" cy="184666"/>
          </a:xfrm>
          <a:prstGeom prst="rect">
            <a:avLst/>
          </a:prstGeom>
        </p:spPr>
        <p:txBody>
          <a:bodyPr vert="horz" wrap="square" lIns="91440" tIns="0" rIns="91440" bIns="0" rtlCol="0">
            <a:spAutoFit/>
          </a:bodyPr>
          <a:lstStyle/>
          <a:p>
            <a:r>
              <a:rPr lang="it-IT" sz="1200" dirty="0"/>
              <a:t>Fonte: sito web </a:t>
            </a:r>
            <a:r>
              <a:rPr lang="it-IT" sz="1200" dirty="0" err="1"/>
              <a:t>RCInews</a:t>
            </a:r>
            <a:endParaRPr lang="it-IT" sz="1200" dirty="0"/>
          </a:p>
        </p:txBody>
      </p:sp>
      <p:pic>
        <p:nvPicPr>
          <p:cNvPr id="3074" name="Picture 2" descr="C:\Users\work_for_fun\Desktop\susca3.png"/>
          <p:cNvPicPr>
            <a:picLocks noChangeAspect="1" noChangeArrowheads="1"/>
          </p:cNvPicPr>
          <p:nvPr/>
        </p:nvPicPr>
        <p:blipFill>
          <a:blip r:embed="rId3"/>
          <a:srcRect/>
          <a:stretch>
            <a:fillRect/>
          </a:stretch>
        </p:blipFill>
        <p:spPr bwMode="auto">
          <a:xfrm>
            <a:off x="213616" y="1653177"/>
            <a:ext cx="8664575" cy="4454525"/>
          </a:xfrm>
          <a:prstGeom prst="rect">
            <a:avLst/>
          </a:prstGeom>
          <a:noFill/>
        </p:spPr>
      </p:pic>
    </p:spTree>
    <p:extLst>
      <p:ext uri="{BB962C8B-B14F-4D97-AF65-F5344CB8AC3E}">
        <p14:creationId xmlns="" xmlns:p14="http://schemas.microsoft.com/office/powerpoint/2010/main" val="2203378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3F30679-B9EB-42A9-9075-FDD9D5095B22}"/>
              </a:ext>
            </a:extLst>
          </p:cNvPr>
          <p:cNvSpPr>
            <a:spLocks noGrp="1"/>
          </p:cNvSpPr>
          <p:nvPr>
            <p:ph type="title"/>
          </p:nvPr>
        </p:nvSpPr>
        <p:spPr/>
        <p:txBody>
          <a:bodyPr/>
          <a:lstStyle/>
          <a:p>
            <a:r>
              <a:rPr lang="it-IT" dirty="0"/>
              <a:t>Ventilazione</a:t>
            </a:r>
          </a:p>
        </p:txBody>
      </p:sp>
      <p:sp>
        <p:nvSpPr>
          <p:cNvPr id="3" name="Segnaposto testo 2">
            <a:extLst>
              <a:ext uri="{FF2B5EF4-FFF2-40B4-BE49-F238E27FC236}">
                <a16:creationId xmlns="" xmlns:a16="http://schemas.microsoft.com/office/drawing/2014/main" id="{FB6E7767-5767-40F4-9BE1-66BD4A8A6E1A}"/>
              </a:ext>
            </a:extLst>
          </p:cNvPr>
          <p:cNvSpPr>
            <a:spLocks noGrp="1"/>
          </p:cNvSpPr>
          <p:nvPr>
            <p:ph type="body" sz="quarter" idx="13"/>
          </p:nvPr>
        </p:nvSpPr>
        <p:spPr/>
        <p:txBody>
          <a:bodyPr/>
          <a:lstStyle/>
          <a:p>
            <a:r>
              <a:rPr lang="it-IT" dirty="0"/>
              <a:t>VMC a singolo flusso variabile igroregolabile</a:t>
            </a:r>
          </a:p>
        </p:txBody>
      </p:sp>
      <p:sp>
        <p:nvSpPr>
          <p:cNvPr id="6" name="Segnaposto numero diapositiva 5">
            <a:extLst>
              <a:ext uri="{FF2B5EF4-FFF2-40B4-BE49-F238E27FC236}">
                <a16:creationId xmlns="" xmlns:a16="http://schemas.microsoft.com/office/drawing/2014/main" id="{5C1B5FAB-2B76-4F26-B8D2-B2BEA9BC366D}"/>
              </a:ext>
            </a:extLst>
          </p:cNvPr>
          <p:cNvSpPr>
            <a:spLocks noGrp="1"/>
          </p:cNvSpPr>
          <p:nvPr>
            <p:ph type="sldNum" sz="quarter" idx="12"/>
          </p:nvPr>
        </p:nvSpPr>
        <p:spPr/>
        <p:txBody>
          <a:bodyPr/>
          <a:lstStyle/>
          <a:p>
            <a:fld id="{02C7C199-0D0D-7840-A88D-785280B31CF7}" type="slidenum">
              <a:rPr lang="it-IT" smtClean="0"/>
              <a:pPr/>
              <a:t>17</a:t>
            </a:fld>
            <a:endParaRPr lang="it-IT"/>
          </a:p>
        </p:txBody>
      </p:sp>
      <p:sp>
        <p:nvSpPr>
          <p:cNvPr id="7" name="CasellaDiTesto 6">
            <a:extLst>
              <a:ext uri="{FF2B5EF4-FFF2-40B4-BE49-F238E27FC236}">
                <a16:creationId xmlns="" xmlns:a16="http://schemas.microsoft.com/office/drawing/2014/main" id="{DF940AA8-960F-4320-9615-836836985100}"/>
              </a:ext>
            </a:extLst>
          </p:cNvPr>
          <p:cNvSpPr txBox="1"/>
          <p:nvPr/>
        </p:nvSpPr>
        <p:spPr>
          <a:xfrm>
            <a:off x="5911703" y="6106013"/>
            <a:ext cx="2966488" cy="184666"/>
          </a:xfrm>
          <a:prstGeom prst="rect">
            <a:avLst/>
          </a:prstGeom>
        </p:spPr>
        <p:txBody>
          <a:bodyPr vert="horz" wrap="square" lIns="91440" tIns="0" rIns="91440" bIns="0" rtlCol="0">
            <a:spAutoFit/>
          </a:bodyPr>
          <a:lstStyle/>
          <a:p>
            <a:r>
              <a:rPr lang="it-IT" sz="1200" dirty="0"/>
              <a:t>Fonte: sito web mano mano</a:t>
            </a:r>
          </a:p>
        </p:txBody>
      </p:sp>
      <p:pic>
        <p:nvPicPr>
          <p:cNvPr id="4098" name="Picture 2" descr="C:\Users\work_for_fun\Desktop\susca4.png"/>
          <p:cNvPicPr>
            <a:picLocks noChangeAspect="1" noChangeArrowheads="1"/>
          </p:cNvPicPr>
          <p:nvPr/>
        </p:nvPicPr>
        <p:blipFill>
          <a:blip r:embed="rId3"/>
          <a:srcRect/>
          <a:stretch>
            <a:fillRect/>
          </a:stretch>
        </p:blipFill>
        <p:spPr bwMode="auto">
          <a:xfrm>
            <a:off x="1444244" y="1671677"/>
            <a:ext cx="6376603" cy="4425790"/>
          </a:xfrm>
          <a:prstGeom prst="rect">
            <a:avLst/>
          </a:prstGeom>
          <a:noFill/>
        </p:spPr>
      </p:pic>
    </p:spTree>
    <p:extLst>
      <p:ext uri="{BB962C8B-B14F-4D97-AF65-F5344CB8AC3E}">
        <p14:creationId xmlns="" xmlns:p14="http://schemas.microsoft.com/office/powerpoint/2010/main" val="3327380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3F30679-B9EB-42A9-9075-FDD9D5095B22}"/>
              </a:ext>
            </a:extLst>
          </p:cNvPr>
          <p:cNvSpPr>
            <a:spLocks noGrp="1"/>
          </p:cNvSpPr>
          <p:nvPr>
            <p:ph type="title"/>
          </p:nvPr>
        </p:nvSpPr>
        <p:spPr/>
        <p:txBody>
          <a:bodyPr/>
          <a:lstStyle/>
          <a:p>
            <a:r>
              <a:rPr lang="it-IT" dirty="0"/>
              <a:t>Ventilazione</a:t>
            </a:r>
          </a:p>
        </p:txBody>
      </p:sp>
      <p:sp>
        <p:nvSpPr>
          <p:cNvPr id="3" name="Segnaposto testo 2">
            <a:extLst>
              <a:ext uri="{FF2B5EF4-FFF2-40B4-BE49-F238E27FC236}">
                <a16:creationId xmlns="" xmlns:a16="http://schemas.microsoft.com/office/drawing/2014/main" id="{FB6E7767-5767-40F4-9BE1-66BD4A8A6E1A}"/>
              </a:ext>
            </a:extLst>
          </p:cNvPr>
          <p:cNvSpPr>
            <a:spLocks noGrp="1"/>
          </p:cNvSpPr>
          <p:nvPr>
            <p:ph type="body" sz="quarter" idx="13"/>
          </p:nvPr>
        </p:nvSpPr>
        <p:spPr/>
        <p:txBody>
          <a:bodyPr/>
          <a:lstStyle/>
          <a:p>
            <a:r>
              <a:rPr lang="it-IT" dirty="0"/>
              <a:t>VMC a doppio flusso</a:t>
            </a:r>
          </a:p>
        </p:txBody>
      </p:sp>
      <p:sp>
        <p:nvSpPr>
          <p:cNvPr id="6" name="Segnaposto numero diapositiva 5">
            <a:extLst>
              <a:ext uri="{FF2B5EF4-FFF2-40B4-BE49-F238E27FC236}">
                <a16:creationId xmlns="" xmlns:a16="http://schemas.microsoft.com/office/drawing/2014/main" id="{5C1B5FAB-2B76-4F26-B8D2-B2BEA9BC366D}"/>
              </a:ext>
            </a:extLst>
          </p:cNvPr>
          <p:cNvSpPr>
            <a:spLocks noGrp="1"/>
          </p:cNvSpPr>
          <p:nvPr>
            <p:ph type="sldNum" sz="quarter" idx="12"/>
          </p:nvPr>
        </p:nvSpPr>
        <p:spPr/>
        <p:txBody>
          <a:bodyPr/>
          <a:lstStyle/>
          <a:p>
            <a:fld id="{02C7C199-0D0D-7840-A88D-785280B31CF7}" type="slidenum">
              <a:rPr lang="it-IT" smtClean="0"/>
              <a:pPr/>
              <a:t>18</a:t>
            </a:fld>
            <a:endParaRPr lang="it-IT"/>
          </a:p>
        </p:txBody>
      </p:sp>
      <p:sp>
        <p:nvSpPr>
          <p:cNvPr id="7" name="CasellaDiTesto 6">
            <a:extLst>
              <a:ext uri="{FF2B5EF4-FFF2-40B4-BE49-F238E27FC236}">
                <a16:creationId xmlns="" xmlns:a16="http://schemas.microsoft.com/office/drawing/2014/main" id="{A252DFA6-2485-42F3-981D-271B33785F1C}"/>
              </a:ext>
            </a:extLst>
          </p:cNvPr>
          <p:cNvSpPr txBox="1"/>
          <p:nvPr/>
        </p:nvSpPr>
        <p:spPr>
          <a:xfrm>
            <a:off x="5911702" y="6017044"/>
            <a:ext cx="2966488" cy="184666"/>
          </a:xfrm>
          <a:prstGeom prst="rect">
            <a:avLst/>
          </a:prstGeom>
        </p:spPr>
        <p:txBody>
          <a:bodyPr vert="horz" wrap="square" lIns="91440" tIns="0" rIns="91440" bIns="0" rtlCol="0">
            <a:spAutoFit/>
          </a:bodyPr>
          <a:lstStyle/>
          <a:p>
            <a:r>
              <a:rPr lang="it-IT" sz="1200" dirty="0"/>
              <a:t>Fonte: sito web </a:t>
            </a:r>
            <a:r>
              <a:rPr lang="it-IT" sz="1200" dirty="0" err="1"/>
              <a:t>RCInews</a:t>
            </a:r>
            <a:endParaRPr lang="it-IT" sz="1200" dirty="0"/>
          </a:p>
        </p:txBody>
      </p:sp>
      <p:pic>
        <p:nvPicPr>
          <p:cNvPr id="5122" name="Picture 2" descr="C:\Users\work_for_fun\Desktop\susca5.png"/>
          <p:cNvPicPr>
            <a:picLocks noChangeAspect="1" noChangeArrowheads="1"/>
          </p:cNvPicPr>
          <p:nvPr/>
        </p:nvPicPr>
        <p:blipFill>
          <a:blip r:embed="rId3"/>
          <a:srcRect/>
          <a:stretch>
            <a:fillRect/>
          </a:stretch>
        </p:blipFill>
        <p:spPr bwMode="auto">
          <a:xfrm>
            <a:off x="456265" y="1636085"/>
            <a:ext cx="8396288" cy="4375150"/>
          </a:xfrm>
          <a:prstGeom prst="rect">
            <a:avLst/>
          </a:prstGeom>
          <a:noFill/>
        </p:spPr>
      </p:pic>
    </p:spTree>
    <p:extLst>
      <p:ext uri="{BB962C8B-B14F-4D97-AF65-F5344CB8AC3E}">
        <p14:creationId xmlns="" xmlns:p14="http://schemas.microsoft.com/office/powerpoint/2010/main" val="4238842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3F30679-B9EB-42A9-9075-FDD9D5095B22}"/>
              </a:ext>
            </a:extLst>
          </p:cNvPr>
          <p:cNvSpPr>
            <a:spLocks noGrp="1"/>
          </p:cNvSpPr>
          <p:nvPr>
            <p:ph type="title"/>
          </p:nvPr>
        </p:nvSpPr>
        <p:spPr/>
        <p:txBody>
          <a:bodyPr/>
          <a:lstStyle/>
          <a:p>
            <a:r>
              <a:rPr lang="it-IT" dirty="0"/>
              <a:t>Ventilazione</a:t>
            </a:r>
          </a:p>
        </p:txBody>
      </p:sp>
      <p:sp>
        <p:nvSpPr>
          <p:cNvPr id="3" name="Segnaposto testo 2">
            <a:extLst>
              <a:ext uri="{FF2B5EF4-FFF2-40B4-BE49-F238E27FC236}">
                <a16:creationId xmlns="" xmlns:a16="http://schemas.microsoft.com/office/drawing/2014/main" id="{FB6E7767-5767-40F4-9BE1-66BD4A8A6E1A}"/>
              </a:ext>
            </a:extLst>
          </p:cNvPr>
          <p:cNvSpPr>
            <a:spLocks noGrp="1"/>
          </p:cNvSpPr>
          <p:nvPr>
            <p:ph type="body" sz="quarter" idx="13"/>
          </p:nvPr>
        </p:nvSpPr>
        <p:spPr/>
        <p:txBody>
          <a:bodyPr/>
          <a:lstStyle/>
          <a:p>
            <a:r>
              <a:rPr lang="it-IT" dirty="0"/>
              <a:t>VMC a doppio flusso con recuperatore di calore statico</a:t>
            </a:r>
          </a:p>
        </p:txBody>
      </p:sp>
      <p:sp>
        <p:nvSpPr>
          <p:cNvPr id="6" name="Segnaposto numero diapositiva 5">
            <a:extLst>
              <a:ext uri="{FF2B5EF4-FFF2-40B4-BE49-F238E27FC236}">
                <a16:creationId xmlns="" xmlns:a16="http://schemas.microsoft.com/office/drawing/2014/main" id="{5C1B5FAB-2B76-4F26-B8D2-B2BEA9BC366D}"/>
              </a:ext>
            </a:extLst>
          </p:cNvPr>
          <p:cNvSpPr>
            <a:spLocks noGrp="1"/>
          </p:cNvSpPr>
          <p:nvPr>
            <p:ph type="sldNum" sz="quarter" idx="12"/>
          </p:nvPr>
        </p:nvSpPr>
        <p:spPr/>
        <p:txBody>
          <a:bodyPr/>
          <a:lstStyle/>
          <a:p>
            <a:fld id="{02C7C199-0D0D-7840-A88D-785280B31CF7}" type="slidenum">
              <a:rPr lang="it-IT" smtClean="0"/>
              <a:pPr/>
              <a:t>19</a:t>
            </a:fld>
            <a:endParaRPr lang="it-IT"/>
          </a:p>
        </p:txBody>
      </p:sp>
      <p:sp>
        <p:nvSpPr>
          <p:cNvPr id="7" name="CasellaDiTesto 6">
            <a:extLst>
              <a:ext uri="{FF2B5EF4-FFF2-40B4-BE49-F238E27FC236}">
                <a16:creationId xmlns="" xmlns:a16="http://schemas.microsoft.com/office/drawing/2014/main" id="{E8596240-12FE-43CE-ACF1-92A4E79A98CE}"/>
              </a:ext>
            </a:extLst>
          </p:cNvPr>
          <p:cNvSpPr txBox="1"/>
          <p:nvPr/>
        </p:nvSpPr>
        <p:spPr>
          <a:xfrm>
            <a:off x="5911702" y="5921347"/>
            <a:ext cx="2966488" cy="184666"/>
          </a:xfrm>
          <a:prstGeom prst="rect">
            <a:avLst/>
          </a:prstGeom>
        </p:spPr>
        <p:txBody>
          <a:bodyPr vert="horz" wrap="square" lIns="91440" tIns="0" rIns="91440" bIns="0" rtlCol="0">
            <a:spAutoFit/>
          </a:bodyPr>
          <a:lstStyle/>
          <a:p>
            <a:r>
              <a:rPr lang="it-IT" sz="1200" dirty="0"/>
              <a:t>Fonte: sito web Aspira store</a:t>
            </a:r>
          </a:p>
        </p:txBody>
      </p:sp>
      <p:pic>
        <p:nvPicPr>
          <p:cNvPr id="6146" name="Picture 2" descr="C:\Users\work_for_fun\Desktop\susca6.png"/>
          <p:cNvPicPr>
            <a:picLocks noChangeAspect="1" noChangeArrowheads="1"/>
          </p:cNvPicPr>
          <p:nvPr/>
        </p:nvPicPr>
        <p:blipFill>
          <a:blip r:embed="rId3"/>
          <a:srcRect/>
          <a:stretch>
            <a:fillRect/>
          </a:stretch>
        </p:blipFill>
        <p:spPr bwMode="auto">
          <a:xfrm>
            <a:off x="1548762" y="1671099"/>
            <a:ext cx="6113463" cy="4167187"/>
          </a:xfrm>
          <a:prstGeom prst="rect">
            <a:avLst/>
          </a:prstGeom>
          <a:noFill/>
        </p:spPr>
      </p:pic>
    </p:spTree>
    <p:extLst>
      <p:ext uri="{BB962C8B-B14F-4D97-AF65-F5344CB8AC3E}">
        <p14:creationId xmlns="" xmlns:p14="http://schemas.microsoft.com/office/powerpoint/2010/main" val="793178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DF5AC5F8-10FE-4E51-A028-2FB7B74FA788}"/>
              </a:ext>
            </a:extLst>
          </p:cNvPr>
          <p:cNvSpPr>
            <a:spLocks noGrp="1"/>
          </p:cNvSpPr>
          <p:nvPr>
            <p:ph type="title"/>
          </p:nvPr>
        </p:nvSpPr>
        <p:spPr/>
        <p:txBody>
          <a:bodyPr/>
          <a:lstStyle/>
          <a:p>
            <a:r>
              <a:rPr lang="it-IT" dirty="0"/>
              <a:t>Introduzione </a:t>
            </a:r>
          </a:p>
        </p:txBody>
      </p:sp>
      <p:graphicFrame>
        <p:nvGraphicFramePr>
          <p:cNvPr id="8" name="Segnaposto contenuto 7">
            <a:extLst>
              <a:ext uri="{FF2B5EF4-FFF2-40B4-BE49-F238E27FC236}">
                <a16:creationId xmlns="" xmlns:a16="http://schemas.microsoft.com/office/drawing/2014/main" id="{F89386FE-1140-487A-8BBE-3E2B3A0C74BA}"/>
              </a:ext>
            </a:extLst>
          </p:cNvPr>
          <p:cNvGraphicFramePr>
            <a:graphicFrameLocks noGrp="1"/>
          </p:cNvGraphicFramePr>
          <p:nvPr>
            <p:ph idx="1"/>
            <p:extLst>
              <p:ext uri="{D42A27DB-BD31-4B8C-83A1-F6EECF244321}">
                <p14:modId xmlns="" xmlns:p14="http://schemas.microsoft.com/office/powerpoint/2010/main" val="2352480562"/>
              </p:ext>
            </p:extLst>
          </p:nvPr>
        </p:nvGraphicFramePr>
        <p:xfrm>
          <a:off x="276447" y="1265275"/>
          <a:ext cx="8601743" cy="4593266"/>
        </p:xfrm>
        <a:graphic>
          <a:graphicData uri="http://schemas.openxmlformats.org/drawingml/2006/chart">
            <c:chart xmlns:c="http://schemas.openxmlformats.org/drawingml/2006/chart" xmlns:r="http://schemas.openxmlformats.org/officeDocument/2006/relationships" r:id="rId3"/>
          </a:graphicData>
        </a:graphic>
      </p:graphicFrame>
      <p:sp>
        <p:nvSpPr>
          <p:cNvPr id="5" name="Segnaposto numero diapositiva 4">
            <a:extLst>
              <a:ext uri="{FF2B5EF4-FFF2-40B4-BE49-F238E27FC236}">
                <a16:creationId xmlns="" xmlns:a16="http://schemas.microsoft.com/office/drawing/2014/main" id="{ABF42E46-6739-45EA-AEF8-1B68944EFBC9}"/>
              </a:ext>
            </a:extLst>
          </p:cNvPr>
          <p:cNvSpPr>
            <a:spLocks noGrp="1"/>
          </p:cNvSpPr>
          <p:nvPr>
            <p:ph type="sldNum" sz="quarter" idx="12"/>
          </p:nvPr>
        </p:nvSpPr>
        <p:spPr/>
        <p:txBody>
          <a:bodyPr/>
          <a:lstStyle/>
          <a:p>
            <a:fld id="{02C7C199-0D0D-7840-A88D-785280B31CF7}" type="slidenum">
              <a:rPr lang="it-IT" smtClean="0"/>
              <a:pPr/>
              <a:t>2</a:t>
            </a:fld>
            <a:endParaRPr lang="it-IT"/>
          </a:p>
        </p:txBody>
      </p:sp>
      <p:sp>
        <p:nvSpPr>
          <p:cNvPr id="9" name="CasellaDiTesto 8">
            <a:extLst>
              <a:ext uri="{FF2B5EF4-FFF2-40B4-BE49-F238E27FC236}">
                <a16:creationId xmlns="" xmlns:a16="http://schemas.microsoft.com/office/drawing/2014/main" id="{D1947011-E371-4960-891C-F4E60EA38208}"/>
              </a:ext>
            </a:extLst>
          </p:cNvPr>
          <p:cNvSpPr txBox="1"/>
          <p:nvPr/>
        </p:nvSpPr>
        <p:spPr>
          <a:xfrm>
            <a:off x="6251943" y="5475767"/>
            <a:ext cx="2232837" cy="215444"/>
          </a:xfrm>
          <a:prstGeom prst="rect">
            <a:avLst/>
          </a:prstGeom>
        </p:spPr>
        <p:txBody>
          <a:bodyPr vert="horz" wrap="square" lIns="91440" tIns="0" rIns="91440" bIns="0" rtlCol="0">
            <a:spAutoFit/>
          </a:bodyPr>
          <a:lstStyle/>
          <a:p>
            <a:r>
              <a:rPr lang="it-IT" sz="1400" dirty="0"/>
              <a:t>Fonte: EPA, 1989</a:t>
            </a:r>
          </a:p>
        </p:txBody>
      </p:sp>
    </p:spTree>
    <p:extLst>
      <p:ext uri="{BB962C8B-B14F-4D97-AF65-F5344CB8AC3E}">
        <p14:creationId xmlns="" xmlns:p14="http://schemas.microsoft.com/office/powerpoint/2010/main" val="673214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3F30679-B9EB-42A9-9075-FDD9D5095B22}"/>
              </a:ext>
            </a:extLst>
          </p:cNvPr>
          <p:cNvSpPr>
            <a:spLocks noGrp="1"/>
          </p:cNvSpPr>
          <p:nvPr>
            <p:ph type="title"/>
          </p:nvPr>
        </p:nvSpPr>
        <p:spPr/>
        <p:txBody>
          <a:bodyPr/>
          <a:lstStyle/>
          <a:p>
            <a:r>
              <a:rPr lang="it-IT" dirty="0"/>
              <a:t>Normativa</a:t>
            </a:r>
          </a:p>
        </p:txBody>
      </p:sp>
      <p:sp>
        <p:nvSpPr>
          <p:cNvPr id="3" name="Segnaposto testo 2">
            <a:extLst>
              <a:ext uri="{FF2B5EF4-FFF2-40B4-BE49-F238E27FC236}">
                <a16:creationId xmlns="" xmlns:a16="http://schemas.microsoft.com/office/drawing/2014/main" id="{FB6E7767-5767-40F4-9BE1-66BD4A8A6E1A}"/>
              </a:ext>
            </a:extLst>
          </p:cNvPr>
          <p:cNvSpPr>
            <a:spLocks noGrp="1"/>
          </p:cNvSpPr>
          <p:nvPr>
            <p:ph type="body" sz="quarter" idx="13"/>
          </p:nvPr>
        </p:nvSpPr>
        <p:spPr/>
        <p:txBody>
          <a:bodyPr/>
          <a:lstStyle/>
          <a:p>
            <a:r>
              <a:rPr lang="it-IT" dirty="0"/>
              <a:t>Normativa Europea</a:t>
            </a:r>
          </a:p>
        </p:txBody>
      </p:sp>
      <p:sp>
        <p:nvSpPr>
          <p:cNvPr id="4" name="Segnaposto testo 3">
            <a:extLst>
              <a:ext uri="{FF2B5EF4-FFF2-40B4-BE49-F238E27FC236}">
                <a16:creationId xmlns="" xmlns:a16="http://schemas.microsoft.com/office/drawing/2014/main" id="{1166E99A-B2CD-46B1-AF5F-76208B5E62F2}"/>
              </a:ext>
            </a:extLst>
          </p:cNvPr>
          <p:cNvSpPr>
            <a:spLocks noGrp="1"/>
          </p:cNvSpPr>
          <p:nvPr>
            <p:ph type="body" sz="quarter" idx="14"/>
          </p:nvPr>
        </p:nvSpPr>
        <p:spPr>
          <a:xfrm>
            <a:off x="413414" y="2017397"/>
            <a:ext cx="8229599" cy="2923877"/>
          </a:xfrm>
        </p:spPr>
        <p:txBody>
          <a:bodyPr/>
          <a:lstStyle/>
          <a:p>
            <a:pPr marL="0" indent="0">
              <a:buNone/>
            </a:pPr>
            <a:r>
              <a:rPr lang="en-US"/>
              <a:t>Energy Performance </a:t>
            </a:r>
            <a:r>
              <a:rPr lang="en-US" dirty="0"/>
              <a:t>of Buildings Directive (EPBD) </a:t>
            </a:r>
            <a:r>
              <a:rPr lang="it-IT" dirty="0"/>
              <a:t> </a:t>
            </a:r>
            <a:r>
              <a:rPr lang="en-US" dirty="0"/>
              <a:t>(2018/844/EU) </a:t>
            </a:r>
            <a:r>
              <a:rPr lang="en-US" dirty="0" err="1"/>
              <a:t>promuove</a:t>
            </a:r>
            <a:r>
              <a:rPr lang="en-US" dirty="0"/>
              <a:t>:</a:t>
            </a:r>
          </a:p>
          <a:p>
            <a:pPr marL="0" indent="0">
              <a:buNone/>
            </a:pPr>
            <a:endParaRPr lang="en-US" dirty="0"/>
          </a:p>
          <a:p>
            <a:r>
              <a:rPr lang="it-IT" dirty="0"/>
              <a:t>tecnologie smart</a:t>
            </a:r>
          </a:p>
          <a:p>
            <a:endParaRPr lang="it-IT" dirty="0"/>
          </a:p>
          <a:p>
            <a:r>
              <a:rPr lang="it-IT" dirty="0"/>
              <a:t>la salute e il benessere degli utilizzatori degli edifici</a:t>
            </a:r>
          </a:p>
          <a:p>
            <a:endParaRPr lang="it-IT" dirty="0"/>
          </a:p>
          <a:p>
            <a:endParaRPr lang="en-US" dirty="0"/>
          </a:p>
        </p:txBody>
      </p:sp>
      <p:sp>
        <p:nvSpPr>
          <p:cNvPr id="6" name="Segnaposto numero diapositiva 5">
            <a:extLst>
              <a:ext uri="{FF2B5EF4-FFF2-40B4-BE49-F238E27FC236}">
                <a16:creationId xmlns="" xmlns:a16="http://schemas.microsoft.com/office/drawing/2014/main" id="{5C1B5FAB-2B76-4F26-B8D2-B2BEA9BC366D}"/>
              </a:ext>
            </a:extLst>
          </p:cNvPr>
          <p:cNvSpPr>
            <a:spLocks noGrp="1"/>
          </p:cNvSpPr>
          <p:nvPr>
            <p:ph type="sldNum" sz="quarter" idx="12"/>
          </p:nvPr>
        </p:nvSpPr>
        <p:spPr/>
        <p:txBody>
          <a:bodyPr/>
          <a:lstStyle/>
          <a:p>
            <a:fld id="{02C7C199-0D0D-7840-A88D-785280B31CF7}" type="slidenum">
              <a:rPr lang="it-IT" smtClean="0"/>
              <a:pPr/>
              <a:t>20</a:t>
            </a:fld>
            <a:endParaRPr lang="it-IT"/>
          </a:p>
        </p:txBody>
      </p:sp>
    </p:spTree>
    <p:extLst>
      <p:ext uri="{BB962C8B-B14F-4D97-AF65-F5344CB8AC3E}">
        <p14:creationId xmlns="" xmlns:p14="http://schemas.microsoft.com/office/powerpoint/2010/main" val="3542658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3F30679-B9EB-42A9-9075-FDD9D5095B22}"/>
              </a:ext>
            </a:extLst>
          </p:cNvPr>
          <p:cNvSpPr>
            <a:spLocks noGrp="1"/>
          </p:cNvSpPr>
          <p:nvPr>
            <p:ph type="title"/>
          </p:nvPr>
        </p:nvSpPr>
        <p:spPr/>
        <p:txBody>
          <a:bodyPr/>
          <a:lstStyle/>
          <a:p>
            <a:r>
              <a:rPr lang="it-IT" dirty="0"/>
              <a:t>Normativa</a:t>
            </a:r>
          </a:p>
        </p:txBody>
      </p:sp>
      <p:sp>
        <p:nvSpPr>
          <p:cNvPr id="3" name="Segnaposto testo 2">
            <a:extLst>
              <a:ext uri="{FF2B5EF4-FFF2-40B4-BE49-F238E27FC236}">
                <a16:creationId xmlns="" xmlns:a16="http://schemas.microsoft.com/office/drawing/2014/main" id="{FB6E7767-5767-40F4-9BE1-66BD4A8A6E1A}"/>
              </a:ext>
            </a:extLst>
          </p:cNvPr>
          <p:cNvSpPr>
            <a:spLocks noGrp="1"/>
          </p:cNvSpPr>
          <p:nvPr>
            <p:ph type="body" sz="quarter" idx="13"/>
          </p:nvPr>
        </p:nvSpPr>
        <p:spPr/>
        <p:txBody>
          <a:bodyPr/>
          <a:lstStyle/>
          <a:p>
            <a:r>
              <a:rPr lang="it-IT" dirty="0"/>
              <a:t>Incentivi</a:t>
            </a:r>
          </a:p>
        </p:txBody>
      </p:sp>
      <p:sp>
        <p:nvSpPr>
          <p:cNvPr id="6" name="Segnaposto numero diapositiva 5">
            <a:extLst>
              <a:ext uri="{FF2B5EF4-FFF2-40B4-BE49-F238E27FC236}">
                <a16:creationId xmlns="" xmlns:a16="http://schemas.microsoft.com/office/drawing/2014/main" id="{5C1B5FAB-2B76-4F26-B8D2-B2BEA9BC366D}"/>
              </a:ext>
            </a:extLst>
          </p:cNvPr>
          <p:cNvSpPr>
            <a:spLocks noGrp="1"/>
          </p:cNvSpPr>
          <p:nvPr>
            <p:ph type="sldNum" sz="quarter" idx="12"/>
          </p:nvPr>
        </p:nvSpPr>
        <p:spPr/>
        <p:txBody>
          <a:bodyPr/>
          <a:lstStyle/>
          <a:p>
            <a:fld id="{02C7C199-0D0D-7840-A88D-785280B31CF7}" type="slidenum">
              <a:rPr lang="it-IT" smtClean="0"/>
              <a:pPr/>
              <a:t>21</a:t>
            </a:fld>
            <a:endParaRPr lang="it-IT"/>
          </a:p>
        </p:txBody>
      </p:sp>
      <p:sp>
        <p:nvSpPr>
          <p:cNvPr id="8" name="Segnaposto testo 3">
            <a:extLst>
              <a:ext uri="{FF2B5EF4-FFF2-40B4-BE49-F238E27FC236}">
                <a16:creationId xmlns="" xmlns:a16="http://schemas.microsoft.com/office/drawing/2014/main" id="{9216AFE4-ED76-4877-BCA4-F1E21FA39863}"/>
              </a:ext>
            </a:extLst>
          </p:cNvPr>
          <p:cNvSpPr txBox="1">
            <a:spLocks/>
          </p:cNvSpPr>
          <p:nvPr/>
        </p:nvSpPr>
        <p:spPr>
          <a:xfrm>
            <a:off x="413414" y="2017397"/>
            <a:ext cx="8229599" cy="1877437"/>
          </a:xfrm>
          <a:prstGeom prst="rect">
            <a:avLst/>
          </a:prstGeom>
        </p:spPr>
        <p:txBody>
          <a:bodyPr vert="horz" wrap="square" lIns="91440" tIns="45720" rIns="91440" bIns="45720" rtlCol="0">
            <a:spAutoFit/>
          </a:bodyPr>
          <a:lstStyle>
            <a:lvl1pPr marL="457200" indent="-457200" algn="l" defTabSz="457200" rtl="0" eaLnBrk="1" latinLnBrk="0" hangingPunct="1">
              <a:spcBef>
                <a:spcPct val="20000"/>
              </a:spcBef>
              <a:buFont typeface="+mj-lt"/>
              <a:buAutoNum type="arabicPeriod"/>
              <a:defRPr sz="2000" kern="1200" baseline="0">
                <a:solidFill>
                  <a:srgbClr val="000000"/>
                </a:solidFill>
                <a:latin typeface="+mn-lt"/>
                <a:ea typeface="+mn-ea"/>
                <a:cs typeface="+mn-cs"/>
              </a:defRPr>
            </a:lvl1pPr>
            <a:lvl2pPr marL="457200" indent="0" algn="l" defTabSz="457200" rtl="0" eaLnBrk="1" latinLnBrk="0" hangingPunct="1">
              <a:spcBef>
                <a:spcPct val="20000"/>
              </a:spcBef>
              <a:buFont typeface="Arial"/>
              <a:buNone/>
              <a:defRPr sz="20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a:r>
              <a:rPr lang="it-IT" altLang="it-IT" dirty="0"/>
              <a:t>Non è da solo incentivabile con gli Ecobonus (ex legge 296/2006) </a:t>
            </a:r>
          </a:p>
          <a:p>
            <a:endParaRPr lang="it-IT" dirty="0"/>
          </a:p>
          <a:p>
            <a:pPr defTabSz="914400"/>
            <a:r>
              <a:rPr lang="it-IT" altLang="it-IT" dirty="0"/>
              <a:t>Bonus Casa: detrazione al 50%</a:t>
            </a:r>
          </a:p>
          <a:p>
            <a:pPr marL="0" indent="0">
              <a:buNone/>
            </a:pPr>
            <a:endParaRPr lang="it-IT" dirty="0"/>
          </a:p>
          <a:p>
            <a:endParaRPr lang="en-US" dirty="0"/>
          </a:p>
        </p:txBody>
      </p:sp>
    </p:spTree>
    <p:extLst>
      <p:ext uri="{BB962C8B-B14F-4D97-AF65-F5344CB8AC3E}">
        <p14:creationId xmlns="" xmlns:p14="http://schemas.microsoft.com/office/powerpoint/2010/main" val="271581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 xmlns:a16="http://schemas.microsoft.com/office/drawing/2014/main" id="{550F7342-9A3D-46EB-A10A-DEBAE052AF0B}"/>
              </a:ext>
            </a:extLst>
          </p:cNvPr>
          <p:cNvSpPr>
            <a:spLocks noGrp="1"/>
          </p:cNvSpPr>
          <p:nvPr>
            <p:ph type="body" sz="quarter" idx="10"/>
          </p:nvPr>
        </p:nvSpPr>
        <p:spPr>
          <a:xfrm>
            <a:off x="2466000" y="2884430"/>
            <a:ext cx="4212000" cy="400110"/>
          </a:xfrm>
        </p:spPr>
        <p:txBody>
          <a:bodyPr/>
          <a:lstStyle/>
          <a:p>
            <a:r>
              <a:rPr lang="it-IT" dirty="0"/>
              <a:t>Tiziana Susca</a:t>
            </a:r>
          </a:p>
        </p:txBody>
      </p:sp>
    </p:spTree>
    <p:extLst>
      <p:ext uri="{BB962C8B-B14F-4D97-AF65-F5344CB8AC3E}">
        <p14:creationId xmlns="" xmlns:p14="http://schemas.microsoft.com/office/powerpoint/2010/main" val="2060693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3F30679-B9EB-42A9-9075-FDD9D5095B22}"/>
              </a:ext>
            </a:extLst>
          </p:cNvPr>
          <p:cNvSpPr>
            <a:spLocks noGrp="1"/>
          </p:cNvSpPr>
          <p:nvPr>
            <p:ph type="title"/>
          </p:nvPr>
        </p:nvSpPr>
        <p:spPr/>
        <p:txBody>
          <a:bodyPr/>
          <a:lstStyle/>
          <a:p>
            <a:r>
              <a:rPr lang="it-IT" dirty="0"/>
              <a:t>Introduzione</a:t>
            </a:r>
          </a:p>
        </p:txBody>
      </p:sp>
      <p:sp>
        <p:nvSpPr>
          <p:cNvPr id="3" name="Segnaposto testo 2">
            <a:extLst>
              <a:ext uri="{FF2B5EF4-FFF2-40B4-BE49-F238E27FC236}">
                <a16:creationId xmlns="" xmlns:a16="http://schemas.microsoft.com/office/drawing/2014/main" id="{FB6E7767-5767-40F4-9BE1-66BD4A8A6E1A}"/>
              </a:ext>
            </a:extLst>
          </p:cNvPr>
          <p:cNvSpPr>
            <a:spLocks noGrp="1"/>
          </p:cNvSpPr>
          <p:nvPr>
            <p:ph type="body" sz="quarter" idx="13"/>
          </p:nvPr>
        </p:nvSpPr>
        <p:spPr/>
        <p:txBody>
          <a:bodyPr/>
          <a:lstStyle/>
          <a:p>
            <a:r>
              <a:rPr lang="it-IT" dirty="0"/>
              <a:t>Inquinamento indoor</a:t>
            </a:r>
          </a:p>
        </p:txBody>
      </p:sp>
      <p:sp>
        <p:nvSpPr>
          <p:cNvPr id="4" name="Segnaposto testo 3">
            <a:extLst>
              <a:ext uri="{FF2B5EF4-FFF2-40B4-BE49-F238E27FC236}">
                <a16:creationId xmlns="" xmlns:a16="http://schemas.microsoft.com/office/drawing/2014/main" id="{1166E99A-B2CD-46B1-AF5F-76208B5E62F2}"/>
              </a:ext>
            </a:extLst>
          </p:cNvPr>
          <p:cNvSpPr>
            <a:spLocks noGrp="1"/>
          </p:cNvSpPr>
          <p:nvPr>
            <p:ph type="body" sz="quarter" idx="14"/>
          </p:nvPr>
        </p:nvSpPr>
        <p:spPr>
          <a:xfrm>
            <a:off x="413414" y="2017397"/>
            <a:ext cx="8229599" cy="1015663"/>
          </a:xfrm>
        </p:spPr>
        <p:txBody>
          <a:bodyPr/>
          <a:lstStyle/>
          <a:p>
            <a:pPr marL="0" indent="0">
              <a:buNone/>
            </a:pPr>
            <a:r>
              <a:rPr lang="it-IT" dirty="0">
                <a:solidFill>
                  <a:schemeClr val="tx1"/>
                </a:solidFill>
              </a:rPr>
              <a:t>«la presenza nell'aria di ambienti confinati, di inquinanti chimici, fisici o biologici non presenti, naturalmente, nell'aria esterna» (Ministero dell’Ambiente, 1991)</a:t>
            </a:r>
            <a:endParaRPr lang="it-IT" dirty="0"/>
          </a:p>
        </p:txBody>
      </p:sp>
      <p:sp>
        <p:nvSpPr>
          <p:cNvPr id="6" name="Segnaposto numero diapositiva 5">
            <a:extLst>
              <a:ext uri="{FF2B5EF4-FFF2-40B4-BE49-F238E27FC236}">
                <a16:creationId xmlns="" xmlns:a16="http://schemas.microsoft.com/office/drawing/2014/main" id="{5C1B5FAB-2B76-4F26-B8D2-B2BEA9BC366D}"/>
              </a:ext>
            </a:extLst>
          </p:cNvPr>
          <p:cNvSpPr>
            <a:spLocks noGrp="1"/>
          </p:cNvSpPr>
          <p:nvPr>
            <p:ph type="sldNum" sz="quarter" idx="12"/>
          </p:nvPr>
        </p:nvSpPr>
        <p:spPr/>
        <p:txBody>
          <a:bodyPr/>
          <a:lstStyle/>
          <a:p>
            <a:fld id="{02C7C199-0D0D-7840-A88D-785280B31CF7}" type="slidenum">
              <a:rPr lang="it-IT" smtClean="0"/>
              <a:pPr/>
              <a:t>3</a:t>
            </a:fld>
            <a:endParaRPr lang="it-IT"/>
          </a:p>
        </p:txBody>
      </p:sp>
    </p:spTree>
    <p:extLst>
      <p:ext uri="{BB962C8B-B14F-4D97-AF65-F5344CB8AC3E}">
        <p14:creationId xmlns="" xmlns:p14="http://schemas.microsoft.com/office/powerpoint/2010/main" val="1471825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3F30679-B9EB-42A9-9075-FDD9D5095B22}"/>
              </a:ext>
            </a:extLst>
          </p:cNvPr>
          <p:cNvSpPr>
            <a:spLocks noGrp="1"/>
          </p:cNvSpPr>
          <p:nvPr>
            <p:ph type="title"/>
          </p:nvPr>
        </p:nvSpPr>
        <p:spPr/>
        <p:txBody>
          <a:bodyPr/>
          <a:lstStyle/>
          <a:p>
            <a:r>
              <a:rPr lang="it-IT" dirty="0"/>
              <a:t>Inquinamento indoor</a:t>
            </a:r>
          </a:p>
        </p:txBody>
      </p:sp>
      <p:sp>
        <p:nvSpPr>
          <p:cNvPr id="3" name="Segnaposto testo 2">
            <a:extLst>
              <a:ext uri="{FF2B5EF4-FFF2-40B4-BE49-F238E27FC236}">
                <a16:creationId xmlns="" xmlns:a16="http://schemas.microsoft.com/office/drawing/2014/main" id="{FB6E7767-5767-40F4-9BE1-66BD4A8A6E1A}"/>
              </a:ext>
            </a:extLst>
          </p:cNvPr>
          <p:cNvSpPr>
            <a:spLocks noGrp="1"/>
          </p:cNvSpPr>
          <p:nvPr>
            <p:ph type="body" sz="quarter" idx="13"/>
          </p:nvPr>
        </p:nvSpPr>
        <p:spPr/>
        <p:txBody>
          <a:bodyPr/>
          <a:lstStyle/>
          <a:p>
            <a:r>
              <a:rPr lang="it-IT" dirty="0"/>
              <a:t>Le fonti:</a:t>
            </a:r>
          </a:p>
        </p:txBody>
      </p:sp>
      <p:sp>
        <p:nvSpPr>
          <p:cNvPr id="6" name="Segnaposto numero diapositiva 5">
            <a:extLst>
              <a:ext uri="{FF2B5EF4-FFF2-40B4-BE49-F238E27FC236}">
                <a16:creationId xmlns="" xmlns:a16="http://schemas.microsoft.com/office/drawing/2014/main" id="{5C1B5FAB-2B76-4F26-B8D2-B2BEA9BC366D}"/>
              </a:ext>
            </a:extLst>
          </p:cNvPr>
          <p:cNvSpPr>
            <a:spLocks noGrp="1"/>
          </p:cNvSpPr>
          <p:nvPr>
            <p:ph type="sldNum" sz="quarter" idx="12"/>
          </p:nvPr>
        </p:nvSpPr>
        <p:spPr/>
        <p:txBody>
          <a:bodyPr/>
          <a:lstStyle/>
          <a:p>
            <a:fld id="{02C7C199-0D0D-7840-A88D-785280B31CF7}" type="slidenum">
              <a:rPr lang="it-IT" smtClean="0"/>
              <a:pPr/>
              <a:t>4</a:t>
            </a:fld>
            <a:endParaRPr lang="it-IT"/>
          </a:p>
        </p:txBody>
      </p:sp>
      <p:sp>
        <p:nvSpPr>
          <p:cNvPr id="7" name="Segnaposto testo 3">
            <a:extLst>
              <a:ext uri="{FF2B5EF4-FFF2-40B4-BE49-F238E27FC236}">
                <a16:creationId xmlns="" xmlns:a16="http://schemas.microsoft.com/office/drawing/2014/main" id="{0EEBD21C-F61F-4E47-A3AD-13B0C492183B}"/>
              </a:ext>
            </a:extLst>
          </p:cNvPr>
          <p:cNvSpPr>
            <a:spLocks noGrp="1"/>
          </p:cNvSpPr>
          <p:nvPr>
            <p:ph type="body" sz="quarter" idx="14"/>
          </p:nvPr>
        </p:nvSpPr>
        <p:spPr>
          <a:xfrm>
            <a:off x="413414" y="2017397"/>
            <a:ext cx="8229599" cy="3724096"/>
          </a:xfrm>
        </p:spPr>
        <p:txBody>
          <a:bodyPr/>
          <a:lstStyle/>
          <a:p>
            <a:r>
              <a:rPr lang="it-IT" dirty="0"/>
              <a:t>Attività metaboliche e personali</a:t>
            </a:r>
          </a:p>
          <a:p>
            <a:r>
              <a:rPr lang="it-IT" dirty="0"/>
              <a:t>Attività professionali</a:t>
            </a:r>
          </a:p>
          <a:p>
            <a:r>
              <a:rPr lang="it-IT" dirty="0"/>
              <a:t>Processi di combustione </a:t>
            </a:r>
            <a:endParaRPr lang="it-IT" dirty="0">
              <a:solidFill>
                <a:srgbClr val="FF0000"/>
              </a:solidFill>
            </a:endParaRPr>
          </a:p>
          <a:p>
            <a:r>
              <a:rPr lang="it-IT" dirty="0"/>
              <a:t>Materiali da costruzione</a:t>
            </a:r>
          </a:p>
          <a:p>
            <a:r>
              <a:rPr lang="it-IT" dirty="0"/>
              <a:t>Arredi</a:t>
            </a:r>
          </a:p>
          <a:p>
            <a:r>
              <a:rPr lang="it-IT" dirty="0"/>
              <a:t>Metodi e prodotti per la pulizia</a:t>
            </a:r>
          </a:p>
          <a:p>
            <a:r>
              <a:rPr lang="it-IT" dirty="0"/>
              <a:t>Attività metaboliche di piante e animali</a:t>
            </a:r>
          </a:p>
          <a:p>
            <a:r>
              <a:rPr lang="it-IT" dirty="0"/>
              <a:t>Sistemi di ventilazione</a:t>
            </a:r>
          </a:p>
          <a:p>
            <a:endParaRPr lang="it-IT" dirty="0"/>
          </a:p>
          <a:p>
            <a:endParaRPr lang="it-IT" dirty="0"/>
          </a:p>
        </p:txBody>
      </p:sp>
    </p:spTree>
    <p:extLst>
      <p:ext uri="{BB962C8B-B14F-4D97-AF65-F5344CB8AC3E}">
        <p14:creationId xmlns="" xmlns:p14="http://schemas.microsoft.com/office/powerpoint/2010/main" val="1799316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3F30679-B9EB-42A9-9075-FDD9D5095B22}"/>
              </a:ext>
            </a:extLst>
          </p:cNvPr>
          <p:cNvSpPr>
            <a:spLocks noGrp="1"/>
          </p:cNvSpPr>
          <p:nvPr>
            <p:ph type="title"/>
          </p:nvPr>
        </p:nvSpPr>
        <p:spPr/>
        <p:txBody>
          <a:bodyPr/>
          <a:lstStyle/>
          <a:p>
            <a:r>
              <a:rPr lang="it-IT" dirty="0"/>
              <a:t>Inquinamento indoor</a:t>
            </a:r>
          </a:p>
        </p:txBody>
      </p:sp>
      <p:sp>
        <p:nvSpPr>
          <p:cNvPr id="3" name="Segnaposto testo 2">
            <a:extLst>
              <a:ext uri="{FF2B5EF4-FFF2-40B4-BE49-F238E27FC236}">
                <a16:creationId xmlns="" xmlns:a16="http://schemas.microsoft.com/office/drawing/2014/main" id="{FB6E7767-5767-40F4-9BE1-66BD4A8A6E1A}"/>
              </a:ext>
            </a:extLst>
          </p:cNvPr>
          <p:cNvSpPr>
            <a:spLocks noGrp="1"/>
          </p:cNvSpPr>
          <p:nvPr>
            <p:ph type="body" sz="quarter" idx="13"/>
          </p:nvPr>
        </p:nvSpPr>
        <p:spPr/>
        <p:txBody>
          <a:bodyPr/>
          <a:lstStyle/>
          <a:p>
            <a:r>
              <a:rPr lang="it-IT" dirty="0"/>
              <a:t>Classificazione degli inquinanti</a:t>
            </a:r>
          </a:p>
        </p:txBody>
      </p:sp>
      <p:sp>
        <p:nvSpPr>
          <p:cNvPr id="6" name="Segnaposto numero diapositiva 5">
            <a:extLst>
              <a:ext uri="{FF2B5EF4-FFF2-40B4-BE49-F238E27FC236}">
                <a16:creationId xmlns="" xmlns:a16="http://schemas.microsoft.com/office/drawing/2014/main" id="{5C1B5FAB-2B76-4F26-B8D2-B2BEA9BC366D}"/>
              </a:ext>
            </a:extLst>
          </p:cNvPr>
          <p:cNvSpPr>
            <a:spLocks noGrp="1"/>
          </p:cNvSpPr>
          <p:nvPr>
            <p:ph type="sldNum" sz="quarter" idx="12"/>
          </p:nvPr>
        </p:nvSpPr>
        <p:spPr/>
        <p:txBody>
          <a:bodyPr/>
          <a:lstStyle/>
          <a:p>
            <a:fld id="{02C7C199-0D0D-7840-A88D-785280B31CF7}" type="slidenum">
              <a:rPr lang="it-IT" smtClean="0"/>
              <a:pPr/>
              <a:t>5</a:t>
            </a:fld>
            <a:endParaRPr lang="it-IT"/>
          </a:p>
        </p:txBody>
      </p:sp>
      <p:sp>
        <p:nvSpPr>
          <p:cNvPr id="7" name="Segnaposto testo 3">
            <a:extLst>
              <a:ext uri="{FF2B5EF4-FFF2-40B4-BE49-F238E27FC236}">
                <a16:creationId xmlns="" xmlns:a16="http://schemas.microsoft.com/office/drawing/2014/main" id="{8210C5B2-4D73-4883-BE6E-356822DD1939}"/>
              </a:ext>
            </a:extLst>
          </p:cNvPr>
          <p:cNvSpPr>
            <a:spLocks noGrp="1"/>
          </p:cNvSpPr>
          <p:nvPr>
            <p:ph type="body" sz="quarter" idx="14"/>
          </p:nvPr>
        </p:nvSpPr>
        <p:spPr>
          <a:xfrm>
            <a:off x="413414" y="2017397"/>
            <a:ext cx="8229599" cy="2616101"/>
          </a:xfrm>
        </p:spPr>
        <p:txBody>
          <a:bodyPr/>
          <a:lstStyle/>
          <a:p>
            <a:r>
              <a:rPr lang="it-IT" dirty="0"/>
              <a:t>Chimici</a:t>
            </a:r>
          </a:p>
          <a:p>
            <a:endParaRPr lang="it-IT" dirty="0"/>
          </a:p>
          <a:p>
            <a:r>
              <a:rPr lang="it-IT" dirty="0"/>
              <a:t>Biologici</a:t>
            </a:r>
          </a:p>
          <a:p>
            <a:endParaRPr lang="it-IT" dirty="0"/>
          </a:p>
          <a:p>
            <a:r>
              <a:rPr lang="it-IT" dirty="0"/>
              <a:t>Fisici</a:t>
            </a:r>
            <a:endParaRPr lang="it-IT" dirty="0">
              <a:solidFill>
                <a:srgbClr val="FF0000"/>
              </a:solidFill>
            </a:endParaRPr>
          </a:p>
          <a:p>
            <a:pPr marL="0" indent="0">
              <a:buNone/>
            </a:pPr>
            <a:endParaRPr lang="it-IT" dirty="0"/>
          </a:p>
          <a:p>
            <a:endParaRPr lang="it-IT" dirty="0"/>
          </a:p>
        </p:txBody>
      </p:sp>
    </p:spTree>
    <p:extLst>
      <p:ext uri="{BB962C8B-B14F-4D97-AF65-F5344CB8AC3E}">
        <p14:creationId xmlns="" xmlns:p14="http://schemas.microsoft.com/office/powerpoint/2010/main" val="2551302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DF5AC5F8-10FE-4E51-A028-2FB7B74FA788}"/>
              </a:ext>
            </a:extLst>
          </p:cNvPr>
          <p:cNvSpPr>
            <a:spLocks noGrp="1"/>
          </p:cNvSpPr>
          <p:nvPr>
            <p:ph type="title"/>
          </p:nvPr>
        </p:nvSpPr>
        <p:spPr/>
        <p:txBody>
          <a:bodyPr/>
          <a:lstStyle/>
          <a:p>
            <a:r>
              <a:rPr lang="it-IT" dirty="0"/>
              <a:t>Inquinamento indoor </a:t>
            </a:r>
          </a:p>
        </p:txBody>
      </p:sp>
      <p:graphicFrame>
        <p:nvGraphicFramePr>
          <p:cNvPr id="8" name="Segnaposto contenuto 7">
            <a:extLst>
              <a:ext uri="{FF2B5EF4-FFF2-40B4-BE49-F238E27FC236}">
                <a16:creationId xmlns="" xmlns:a16="http://schemas.microsoft.com/office/drawing/2014/main" id="{F89386FE-1140-487A-8BBE-3E2B3A0C74BA}"/>
              </a:ext>
            </a:extLst>
          </p:cNvPr>
          <p:cNvGraphicFramePr>
            <a:graphicFrameLocks noGrp="1"/>
          </p:cNvGraphicFramePr>
          <p:nvPr>
            <p:ph idx="1"/>
            <p:extLst>
              <p:ext uri="{D42A27DB-BD31-4B8C-83A1-F6EECF244321}">
                <p14:modId xmlns="" xmlns:p14="http://schemas.microsoft.com/office/powerpoint/2010/main" val="1717749991"/>
              </p:ext>
            </p:extLst>
          </p:nvPr>
        </p:nvGraphicFramePr>
        <p:xfrm>
          <a:off x="276447" y="1265275"/>
          <a:ext cx="8601743" cy="4593266"/>
        </p:xfrm>
        <a:graphic>
          <a:graphicData uri="http://schemas.openxmlformats.org/drawingml/2006/chart">
            <c:chart xmlns:c="http://schemas.openxmlformats.org/drawingml/2006/chart" xmlns:r="http://schemas.openxmlformats.org/officeDocument/2006/relationships" r:id="rId3"/>
          </a:graphicData>
        </a:graphic>
      </p:graphicFrame>
      <p:sp>
        <p:nvSpPr>
          <p:cNvPr id="5" name="Segnaposto numero diapositiva 4">
            <a:extLst>
              <a:ext uri="{FF2B5EF4-FFF2-40B4-BE49-F238E27FC236}">
                <a16:creationId xmlns="" xmlns:a16="http://schemas.microsoft.com/office/drawing/2014/main" id="{ABF42E46-6739-45EA-AEF8-1B68944EFBC9}"/>
              </a:ext>
            </a:extLst>
          </p:cNvPr>
          <p:cNvSpPr>
            <a:spLocks noGrp="1"/>
          </p:cNvSpPr>
          <p:nvPr>
            <p:ph type="sldNum" sz="quarter" idx="12"/>
          </p:nvPr>
        </p:nvSpPr>
        <p:spPr/>
        <p:txBody>
          <a:bodyPr/>
          <a:lstStyle/>
          <a:p>
            <a:fld id="{02C7C199-0D0D-7840-A88D-785280B31CF7}" type="slidenum">
              <a:rPr lang="it-IT" smtClean="0"/>
              <a:pPr/>
              <a:t>6</a:t>
            </a:fld>
            <a:endParaRPr lang="it-IT"/>
          </a:p>
        </p:txBody>
      </p:sp>
      <p:sp>
        <p:nvSpPr>
          <p:cNvPr id="9" name="CasellaDiTesto 8">
            <a:extLst>
              <a:ext uri="{FF2B5EF4-FFF2-40B4-BE49-F238E27FC236}">
                <a16:creationId xmlns="" xmlns:a16="http://schemas.microsoft.com/office/drawing/2014/main" id="{D1947011-E371-4960-891C-F4E60EA38208}"/>
              </a:ext>
            </a:extLst>
          </p:cNvPr>
          <p:cNvSpPr txBox="1"/>
          <p:nvPr/>
        </p:nvSpPr>
        <p:spPr>
          <a:xfrm>
            <a:off x="5911702" y="5921347"/>
            <a:ext cx="2966488" cy="184666"/>
          </a:xfrm>
          <a:prstGeom prst="rect">
            <a:avLst/>
          </a:prstGeom>
        </p:spPr>
        <p:txBody>
          <a:bodyPr vert="horz" wrap="square" lIns="91440" tIns="0" rIns="91440" bIns="0" rtlCol="0">
            <a:spAutoFit/>
          </a:bodyPr>
          <a:lstStyle/>
          <a:p>
            <a:r>
              <a:rPr lang="it-IT" sz="1200" dirty="0"/>
              <a:t>Fonte: IHME, Global Burden of </a:t>
            </a:r>
            <a:r>
              <a:rPr lang="en-US" sz="1200" dirty="0"/>
              <a:t>Disease</a:t>
            </a:r>
            <a:r>
              <a:rPr lang="it-IT" sz="1200" dirty="0"/>
              <a:t> </a:t>
            </a:r>
          </a:p>
        </p:txBody>
      </p:sp>
      <p:sp>
        <p:nvSpPr>
          <p:cNvPr id="6" name="Segnaposto testo 3">
            <a:extLst>
              <a:ext uri="{FF2B5EF4-FFF2-40B4-BE49-F238E27FC236}">
                <a16:creationId xmlns="" xmlns:a16="http://schemas.microsoft.com/office/drawing/2014/main" id="{DE12F862-7D40-4C68-BEF6-046934DE8D53}"/>
              </a:ext>
            </a:extLst>
          </p:cNvPr>
          <p:cNvSpPr txBox="1">
            <a:spLocks/>
          </p:cNvSpPr>
          <p:nvPr/>
        </p:nvSpPr>
        <p:spPr>
          <a:xfrm>
            <a:off x="457200" y="1198856"/>
            <a:ext cx="8229599" cy="1015663"/>
          </a:xfrm>
          <a:prstGeom prst="rect">
            <a:avLst/>
          </a:prstGeom>
        </p:spPr>
        <p:txBody>
          <a:bodyPr/>
          <a:lstStyle>
            <a:lvl1pPr marL="342900" indent="-342900" algn="l" defTabSz="457200" rtl="0" eaLnBrk="1" latinLnBrk="0" hangingPunct="1">
              <a:spcBef>
                <a:spcPct val="20000"/>
              </a:spcBef>
              <a:buFont typeface="Arial"/>
              <a:buChar char="•"/>
              <a:defRPr sz="20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it-IT" dirty="0">
                <a:solidFill>
                  <a:schemeClr val="tx1"/>
                </a:solidFill>
              </a:rPr>
              <a:t>Morti premature per inquinamento domestico, 2017 </a:t>
            </a:r>
            <a:endParaRPr lang="it-IT" dirty="0"/>
          </a:p>
        </p:txBody>
      </p:sp>
      <p:pic>
        <p:nvPicPr>
          <p:cNvPr id="1027" name="Picture 3" descr="C:\Users\work_for_fun\Desktop\susca1.png"/>
          <p:cNvPicPr>
            <a:picLocks noChangeAspect="1" noChangeArrowheads="1"/>
          </p:cNvPicPr>
          <p:nvPr/>
        </p:nvPicPr>
        <p:blipFill>
          <a:blip r:embed="rId4"/>
          <a:srcRect/>
          <a:stretch>
            <a:fillRect/>
          </a:stretch>
        </p:blipFill>
        <p:spPr bwMode="auto">
          <a:xfrm>
            <a:off x="1139806" y="1662395"/>
            <a:ext cx="6953062" cy="4179054"/>
          </a:xfrm>
          <a:prstGeom prst="rect">
            <a:avLst/>
          </a:prstGeom>
          <a:noFill/>
        </p:spPr>
      </p:pic>
    </p:spTree>
    <p:extLst>
      <p:ext uri="{BB962C8B-B14F-4D97-AF65-F5344CB8AC3E}">
        <p14:creationId xmlns="" xmlns:p14="http://schemas.microsoft.com/office/powerpoint/2010/main" val="1612138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3F30679-B9EB-42A9-9075-FDD9D5095B22}"/>
              </a:ext>
            </a:extLst>
          </p:cNvPr>
          <p:cNvSpPr>
            <a:spLocks noGrp="1"/>
          </p:cNvSpPr>
          <p:nvPr>
            <p:ph type="title"/>
          </p:nvPr>
        </p:nvSpPr>
        <p:spPr/>
        <p:txBody>
          <a:bodyPr/>
          <a:lstStyle/>
          <a:p>
            <a:r>
              <a:rPr lang="it-IT" dirty="0"/>
              <a:t>Indoor Air Quality (IAQ)</a:t>
            </a:r>
          </a:p>
        </p:txBody>
      </p:sp>
      <p:sp>
        <p:nvSpPr>
          <p:cNvPr id="3" name="Segnaposto testo 2">
            <a:extLst>
              <a:ext uri="{FF2B5EF4-FFF2-40B4-BE49-F238E27FC236}">
                <a16:creationId xmlns="" xmlns:a16="http://schemas.microsoft.com/office/drawing/2014/main" id="{FB6E7767-5767-40F4-9BE1-66BD4A8A6E1A}"/>
              </a:ext>
            </a:extLst>
          </p:cNvPr>
          <p:cNvSpPr>
            <a:spLocks noGrp="1"/>
          </p:cNvSpPr>
          <p:nvPr>
            <p:ph type="body" sz="quarter" idx="13"/>
          </p:nvPr>
        </p:nvSpPr>
        <p:spPr/>
        <p:txBody>
          <a:bodyPr/>
          <a:lstStyle/>
          <a:p>
            <a:r>
              <a:rPr lang="it-IT" dirty="0"/>
              <a:t>Effetti sanitari</a:t>
            </a:r>
          </a:p>
        </p:txBody>
      </p:sp>
      <p:sp>
        <p:nvSpPr>
          <p:cNvPr id="6" name="Segnaposto numero diapositiva 5">
            <a:extLst>
              <a:ext uri="{FF2B5EF4-FFF2-40B4-BE49-F238E27FC236}">
                <a16:creationId xmlns="" xmlns:a16="http://schemas.microsoft.com/office/drawing/2014/main" id="{5C1B5FAB-2B76-4F26-B8D2-B2BEA9BC366D}"/>
              </a:ext>
            </a:extLst>
          </p:cNvPr>
          <p:cNvSpPr>
            <a:spLocks noGrp="1"/>
          </p:cNvSpPr>
          <p:nvPr>
            <p:ph type="sldNum" sz="quarter" idx="12"/>
          </p:nvPr>
        </p:nvSpPr>
        <p:spPr/>
        <p:txBody>
          <a:bodyPr/>
          <a:lstStyle/>
          <a:p>
            <a:fld id="{02C7C199-0D0D-7840-A88D-785280B31CF7}" type="slidenum">
              <a:rPr lang="it-IT" smtClean="0"/>
              <a:pPr/>
              <a:t>7</a:t>
            </a:fld>
            <a:endParaRPr lang="it-IT"/>
          </a:p>
        </p:txBody>
      </p:sp>
      <p:sp>
        <p:nvSpPr>
          <p:cNvPr id="7" name="Segnaposto testo 3">
            <a:extLst>
              <a:ext uri="{FF2B5EF4-FFF2-40B4-BE49-F238E27FC236}">
                <a16:creationId xmlns="" xmlns:a16="http://schemas.microsoft.com/office/drawing/2014/main" id="{8F99CE8E-CC9B-4122-8A98-8C09BCD14E3F}"/>
              </a:ext>
            </a:extLst>
          </p:cNvPr>
          <p:cNvSpPr>
            <a:spLocks noGrp="1"/>
          </p:cNvSpPr>
          <p:nvPr>
            <p:ph type="body" sz="quarter" idx="14"/>
          </p:nvPr>
        </p:nvSpPr>
        <p:spPr>
          <a:xfrm>
            <a:off x="413414" y="2017397"/>
            <a:ext cx="8229599" cy="2985433"/>
          </a:xfrm>
        </p:spPr>
        <p:txBody>
          <a:bodyPr/>
          <a:lstStyle/>
          <a:p>
            <a:r>
              <a:rPr lang="it-IT" dirty="0"/>
              <a:t>Acuti</a:t>
            </a:r>
          </a:p>
          <a:p>
            <a:endParaRPr lang="it-IT" dirty="0"/>
          </a:p>
          <a:p>
            <a:r>
              <a:rPr lang="it-IT" dirty="0"/>
              <a:t>A breve termine</a:t>
            </a:r>
          </a:p>
          <a:p>
            <a:endParaRPr lang="it-IT" dirty="0"/>
          </a:p>
          <a:p>
            <a:r>
              <a:rPr lang="it-IT" dirty="0"/>
              <a:t>Cronici</a:t>
            </a:r>
          </a:p>
          <a:p>
            <a:endParaRPr lang="it-IT" dirty="0"/>
          </a:p>
          <a:p>
            <a:r>
              <a:rPr lang="it-IT" dirty="0"/>
              <a:t>A lungo termine</a:t>
            </a:r>
          </a:p>
          <a:p>
            <a:pPr marL="0" indent="0">
              <a:buNone/>
            </a:pPr>
            <a:endParaRPr lang="it-IT" dirty="0">
              <a:solidFill>
                <a:srgbClr val="FF0000"/>
              </a:solidFill>
            </a:endParaRPr>
          </a:p>
        </p:txBody>
      </p:sp>
    </p:spTree>
    <p:extLst>
      <p:ext uri="{BB962C8B-B14F-4D97-AF65-F5344CB8AC3E}">
        <p14:creationId xmlns="" xmlns:p14="http://schemas.microsoft.com/office/powerpoint/2010/main" val="1153259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3F30679-B9EB-42A9-9075-FDD9D5095B22}"/>
              </a:ext>
            </a:extLst>
          </p:cNvPr>
          <p:cNvSpPr>
            <a:spLocks noGrp="1"/>
          </p:cNvSpPr>
          <p:nvPr>
            <p:ph type="title"/>
          </p:nvPr>
        </p:nvSpPr>
        <p:spPr/>
        <p:txBody>
          <a:bodyPr/>
          <a:lstStyle/>
          <a:p>
            <a:r>
              <a:rPr lang="it-IT" dirty="0"/>
              <a:t>Indoor Air Quality (IAQ)</a:t>
            </a:r>
          </a:p>
        </p:txBody>
      </p:sp>
      <p:sp>
        <p:nvSpPr>
          <p:cNvPr id="3" name="Segnaposto testo 2">
            <a:extLst>
              <a:ext uri="{FF2B5EF4-FFF2-40B4-BE49-F238E27FC236}">
                <a16:creationId xmlns="" xmlns:a16="http://schemas.microsoft.com/office/drawing/2014/main" id="{FB6E7767-5767-40F4-9BE1-66BD4A8A6E1A}"/>
              </a:ext>
            </a:extLst>
          </p:cNvPr>
          <p:cNvSpPr>
            <a:spLocks noGrp="1"/>
          </p:cNvSpPr>
          <p:nvPr>
            <p:ph type="body" sz="quarter" idx="13"/>
          </p:nvPr>
        </p:nvSpPr>
        <p:spPr/>
        <p:txBody>
          <a:bodyPr/>
          <a:lstStyle/>
          <a:p>
            <a:r>
              <a:rPr lang="it-IT" dirty="0"/>
              <a:t>Effetti sanitari</a:t>
            </a:r>
          </a:p>
        </p:txBody>
      </p:sp>
      <p:sp>
        <p:nvSpPr>
          <p:cNvPr id="6" name="Segnaposto numero diapositiva 5">
            <a:extLst>
              <a:ext uri="{FF2B5EF4-FFF2-40B4-BE49-F238E27FC236}">
                <a16:creationId xmlns="" xmlns:a16="http://schemas.microsoft.com/office/drawing/2014/main" id="{5C1B5FAB-2B76-4F26-B8D2-B2BEA9BC366D}"/>
              </a:ext>
            </a:extLst>
          </p:cNvPr>
          <p:cNvSpPr>
            <a:spLocks noGrp="1"/>
          </p:cNvSpPr>
          <p:nvPr>
            <p:ph type="sldNum" sz="quarter" idx="12"/>
          </p:nvPr>
        </p:nvSpPr>
        <p:spPr/>
        <p:txBody>
          <a:bodyPr/>
          <a:lstStyle/>
          <a:p>
            <a:fld id="{02C7C199-0D0D-7840-A88D-785280B31CF7}" type="slidenum">
              <a:rPr lang="it-IT" smtClean="0"/>
              <a:pPr/>
              <a:t>8</a:t>
            </a:fld>
            <a:endParaRPr lang="it-IT"/>
          </a:p>
        </p:txBody>
      </p:sp>
      <p:sp>
        <p:nvSpPr>
          <p:cNvPr id="8" name="Segnaposto testo 3">
            <a:extLst>
              <a:ext uri="{FF2B5EF4-FFF2-40B4-BE49-F238E27FC236}">
                <a16:creationId xmlns="" xmlns:a16="http://schemas.microsoft.com/office/drawing/2014/main" id="{F5B536D6-EA3C-4EDA-AA22-0EC523D36618}"/>
              </a:ext>
            </a:extLst>
          </p:cNvPr>
          <p:cNvSpPr>
            <a:spLocks noGrp="1"/>
          </p:cNvSpPr>
          <p:nvPr>
            <p:ph type="body" sz="quarter" idx="14"/>
          </p:nvPr>
        </p:nvSpPr>
        <p:spPr>
          <a:xfrm>
            <a:off x="413414" y="2017397"/>
            <a:ext cx="8229599" cy="2554545"/>
          </a:xfrm>
        </p:spPr>
        <p:txBody>
          <a:bodyPr/>
          <a:lstStyle/>
          <a:p>
            <a:r>
              <a:rPr lang="it-IT" dirty="0"/>
              <a:t>Building-</a:t>
            </a:r>
            <a:r>
              <a:rPr lang="it-IT" dirty="0" err="1"/>
              <a:t>related</a:t>
            </a:r>
            <a:r>
              <a:rPr lang="it-IT" dirty="0"/>
              <a:t> </a:t>
            </a:r>
            <a:r>
              <a:rPr lang="it-IT" dirty="0" err="1"/>
              <a:t>illness</a:t>
            </a:r>
            <a:r>
              <a:rPr lang="it-IT" dirty="0"/>
              <a:t>-BRI</a:t>
            </a:r>
          </a:p>
          <a:p>
            <a:endParaRPr lang="it-IT" dirty="0"/>
          </a:p>
          <a:p>
            <a:r>
              <a:rPr lang="it-IT" dirty="0" err="1"/>
              <a:t>Sick</a:t>
            </a:r>
            <a:r>
              <a:rPr lang="it-IT" dirty="0"/>
              <a:t> Building </a:t>
            </a:r>
            <a:r>
              <a:rPr lang="it-IT" dirty="0" err="1"/>
              <a:t>Syndrome</a:t>
            </a:r>
            <a:endParaRPr lang="it-IT" dirty="0"/>
          </a:p>
          <a:p>
            <a:endParaRPr lang="it-IT" dirty="0"/>
          </a:p>
          <a:p>
            <a:r>
              <a:rPr lang="it-IT" dirty="0"/>
              <a:t>Multiple Chemical </a:t>
            </a:r>
            <a:r>
              <a:rPr lang="it-IT" dirty="0" err="1"/>
              <a:t>Sensitivity</a:t>
            </a:r>
            <a:r>
              <a:rPr lang="it-IT" dirty="0"/>
              <a:t> </a:t>
            </a:r>
            <a:r>
              <a:rPr lang="it-IT" dirty="0" err="1"/>
              <a:t>syndrome</a:t>
            </a:r>
            <a:r>
              <a:rPr lang="it-IT" dirty="0"/>
              <a:t>-MCS o Intolleranza Idiopatica Ambientale ad Agenti Chimici-IIAAC </a:t>
            </a:r>
          </a:p>
          <a:p>
            <a:pPr marL="0" indent="0">
              <a:buNone/>
            </a:pPr>
            <a:endParaRPr lang="it-IT" dirty="0">
              <a:solidFill>
                <a:srgbClr val="FF0000"/>
              </a:solidFill>
            </a:endParaRPr>
          </a:p>
        </p:txBody>
      </p:sp>
    </p:spTree>
    <p:extLst>
      <p:ext uri="{BB962C8B-B14F-4D97-AF65-F5344CB8AC3E}">
        <p14:creationId xmlns="" xmlns:p14="http://schemas.microsoft.com/office/powerpoint/2010/main" val="3215531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3F30679-B9EB-42A9-9075-FDD9D5095B22}"/>
              </a:ext>
            </a:extLst>
          </p:cNvPr>
          <p:cNvSpPr>
            <a:spLocks noGrp="1"/>
          </p:cNvSpPr>
          <p:nvPr>
            <p:ph type="title"/>
          </p:nvPr>
        </p:nvSpPr>
        <p:spPr/>
        <p:txBody>
          <a:bodyPr/>
          <a:lstStyle/>
          <a:p>
            <a:r>
              <a:rPr lang="it-IT" dirty="0"/>
              <a:t>Indoor Air Quality (IAQ)</a:t>
            </a:r>
          </a:p>
        </p:txBody>
      </p:sp>
      <p:sp>
        <p:nvSpPr>
          <p:cNvPr id="3" name="Segnaposto testo 2">
            <a:extLst>
              <a:ext uri="{FF2B5EF4-FFF2-40B4-BE49-F238E27FC236}">
                <a16:creationId xmlns="" xmlns:a16="http://schemas.microsoft.com/office/drawing/2014/main" id="{FB6E7767-5767-40F4-9BE1-66BD4A8A6E1A}"/>
              </a:ext>
            </a:extLst>
          </p:cNvPr>
          <p:cNvSpPr>
            <a:spLocks noGrp="1"/>
          </p:cNvSpPr>
          <p:nvPr>
            <p:ph type="body" sz="quarter" idx="13"/>
          </p:nvPr>
        </p:nvSpPr>
        <p:spPr/>
        <p:txBody>
          <a:bodyPr/>
          <a:lstStyle/>
          <a:p>
            <a:r>
              <a:rPr lang="it-IT" dirty="0"/>
              <a:t>Definizione: Standard ASHRAE 62-2001</a:t>
            </a:r>
          </a:p>
        </p:txBody>
      </p:sp>
      <p:sp>
        <p:nvSpPr>
          <p:cNvPr id="4" name="Segnaposto testo 3">
            <a:extLst>
              <a:ext uri="{FF2B5EF4-FFF2-40B4-BE49-F238E27FC236}">
                <a16:creationId xmlns="" xmlns:a16="http://schemas.microsoft.com/office/drawing/2014/main" id="{1166E99A-B2CD-46B1-AF5F-76208B5E62F2}"/>
              </a:ext>
            </a:extLst>
          </p:cNvPr>
          <p:cNvSpPr>
            <a:spLocks noGrp="1"/>
          </p:cNvSpPr>
          <p:nvPr>
            <p:ph type="body" sz="quarter" idx="14"/>
          </p:nvPr>
        </p:nvSpPr>
        <p:spPr>
          <a:xfrm>
            <a:off x="413414" y="2017397"/>
            <a:ext cx="8229599" cy="1692771"/>
          </a:xfrm>
        </p:spPr>
        <p:txBody>
          <a:bodyPr/>
          <a:lstStyle/>
          <a:p>
            <a:pPr marL="0" indent="0">
              <a:buNone/>
            </a:pPr>
            <a:r>
              <a:rPr lang="it-IT" b="1" dirty="0"/>
              <a:t>Qualità dell’aria interna accettabile</a:t>
            </a:r>
            <a:r>
              <a:rPr lang="it-IT" dirty="0"/>
              <a:t>: è «l’aria in cui non siano presenti contaminati noti in concentrazioni pericolose dannose come determinato dalle autorità competenti e per la quale almeno l’80% degli occupanti non esprime insoddisfazione»</a:t>
            </a:r>
          </a:p>
          <a:p>
            <a:pPr marL="0" indent="0">
              <a:buNone/>
            </a:pPr>
            <a:endParaRPr lang="it-IT" dirty="0">
              <a:solidFill>
                <a:srgbClr val="FF0000"/>
              </a:solidFill>
            </a:endParaRPr>
          </a:p>
        </p:txBody>
      </p:sp>
      <p:sp>
        <p:nvSpPr>
          <p:cNvPr id="6" name="Segnaposto numero diapositiva 5">
            <a:extLst>
              <a:ext uri="{FF2B5EF4-FFF2-40B4-BE49-F238E27FC236}">
                <a16:creationId xmlns="" xmlns:a16="http://schemas.microsoft.com/office/drawing/2014/main" id="{5C1B5FAB-2B76-4F26-B8D2-B2BEA9BC366D}"/>
              </a:ext>
            </a:extLst>
          </p:cNvPr>
          <p:cNvSpPr>
            <a:spLocks noGrp="1"/>
          </p:cNvSpPr>
          <p:nvPr>
            <p:ph type="sldNum" sz="quarter" idx="12"/>
          </p:nvPr>
        </p:nvSpPr>
        <p:spPr/>
        <p:txBody>
          <a:bodyPr/>
          <a:lstStyle/>
          <a:p>
            <a:fld id="{02C7C199-0D0D-7840-A88D-785280B31CF7}" type="slidenum">
              <a:rPr lang="it-IT" smtClean="0"/>
              <a:pPr/>
              <a:t>9</a:t>
            </a:fld>
            <a:endParaRPr lang="it-IT"/>
          </a:p>
        </p:txBody>
      </p:sp>
    </p:spTree>
    <p:extLst>
      <p:ext uri="{BB962C8B-B14F-4D97-AF65-F5344CB8AC3E}">
        <p14:creationId xmlns="" xmlns:p14="http://schemas.microsoft.com/office/powerpoint/2010/main" val="3054560871"/>
      </p:ext>
    </p:extLst>
  </p:cSld>
  <p:clrMapOvr>
    <a:masterClrMapping/>
  </p:clrMapOvr>
</p:sld>
</file>

<file path=ppt/theme/theme1.xml><?xml version="1.0" encoding="utf-8"?>
<a:theme xmlns:a="http://schemas.openxmlformats.org/drawingml/2006/main" name="ModelloTemplateENEAita">
  <a:themeElements>
    <a:clrScheme name="Personalizzato 1">
      <a:dk1>
        <a:srgbClr val="000000"/>
      </a:dk1>
      <a:lt1>
        <a:srgbClr val="FFFFFF"/>
      </a:lt1>
      <a:dk2>
        <a:srgbClr val="73963D"/>
      </a:dk2>
      <a:lt2>
        <a:srgbClr val="9BC94A"/>
      </a:lt2>
      <a:accent1>
        <a:srgbClr val="73963D"/>
      </a:accent1>
      <a:accent2>
        <a:srgbClr val="C8B836"/>
      </a:accent2>
      <a:accent3>
        <a:srgbClr val="C7643C"/>
      </a:accent3>
      <a:accent4>
        <a:srgbClr val="9BC94A"/>
      </a:accent4>
      <a:accent5>
        <a:srgbClr val="D9CD71"/>
      </a:accent5>
      <a:accent6>
        <a:srgbClr val="E3B19D"/>
      </a:accent6>
      <a:hlink>
        <a:srgbClr val="0000FF"/>
      </a:hlink>
      <a:folHlink>
        <a:srgbClr val="800080"/>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91440" tIns="0" rIns="91440" bIns="0" rtlCol="0">
        <a:spAutoFit/>
      </a:bodyPr>
      <a:lstStyle>
        <a:defPPr>
          <a:defRPr dirty="0" smtClean="0"/>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ModelloTemplateENEAita.potx</Template>
  <TotalTime>18815</TotalTime>
  <Words>634</Words>
  <Application>Microsoft Office PowerPoint</Application>
  <PresentationFormat>Presentazione su schermo (4:3)</PresentationFormat>
  <Paragraphs>161</Paragraphs>
  <Slides>22</Slides>
  <Notes>20</Notes>
  <HiddenSlides>0</HiddenSlides>
  <MMClips>0</MMClips>
  <ScaleCrop>false</ScaleCrop>
  <HeadingPairs>
    <vt:vector size="4" baseType="variant">
      <vt:variant>
        <vt:lpstr>Tema</vt:lpstr>
      </vt:variant>
      <vt:variant>
        <vt:i4>1</vt:i4>
      </vt:variant>
      <vt:variant>
        <vt:lpstr>Titoli diapositive</vt:lpstr>
      </vt:variant>
      <vt:variant>
        <vt:i4>22</vt:i4>
      </vt:variant>
    </vt:vector>
  </HeadingPairs>
  <TitlesOfParts>
    <vt:vector size="23" baseType="lpstr">
      <vt:lpstr>ModelloTemplateENEAita</vt:lpstr>
      <vt:lpstr>Ventilazione </vt:lpstr>
      <vt:lpstr>Introduzione </vt:lpstr>
      <vt:lpstr>Introduzione</vt:lpstr>
      <vt:lpstr>Inquinamento indoor</vt:lpstr>
      <vt:lpstr>Inquinamento indoor</vt:lpstr>
      <vt:lpstr>Inquinamento indoor </vt:lpstr>
      <vt:lpstr>Indoor Air Quality (IAQ)</vt:lpstr>
      <vt:lpstr>Indoor Air Quality (IAQ)</vt:lpstr>
      <vt:lpstr>Indoor Air Quality (IAQ)</vt:lpstr>
      <vt:lpstr>Indoor Air Quality (IAQ)</vt:lpstr>
      <vt:lpstr>Ventilazione</vt:lpstr>
      <vt:lpstr>Ventilazione</vt:lpstr>
      <vt:lpstr>Ventilazione</vt:lpstr>
      <vt:lpstr>Ventilazione</vt:lpstr>
      <vt:lpstr>Ventilazione</vt:lpstr>
      <vt:lpstr>Ventilazione</vt:lpstr>
      <vt:lpstr>Ventilazione</vt:lpstr>
      <vt:lpstr>Ventilazione</vt:lpstr>
      <vt:lpstr>Ventilazione</vt:lpstr>
      <vt:lpstr>Normativa</vt:lpstr>
      <vt:lpstr>Normativa</vt:lpstr>
      <vt:lpstr>Diapositiva 22</vt:lpstr>
    </vt:vector>
  </TitlesOfParts>
  <Company>ENEA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Serena Lucibello</dc:creator>
  <cp:lastModifiedBy>work_for_fun</cp:lastModifiedBy>
  <cp:revision>260</cp:revision>
  <cp:lastPrinted>2019-09-05T13:01:55Z</cp:lastPrinted>
  <dcterms:created xsi:type="dcterms:W3CDTF">2017-01-03T12:35:40Z</dcterms:created>
  <dcterms:modified xsi:type="dcterms:W3CDTF">2019-09-17T06:29:52Z</dcterms:modified>
</cp:coreProperties>
</file>